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61" r:id="rId6"/>
    <p:sldId id="258" r:id="rId7"/>
    <p:sldId id="259" r:id="rId8"/>
    <p:sldId id="260" r:id="rId9"/>
    <p:sldId id="262" r:id="rId10"/>
    <p:sldId id="263" r:id="rId11"/>
    <p:sldId id="264" r:id="rId12"/>
    <p:sldId id="271" r:id="rId13"/>
    <p:sldId id="266" r:id="rId14"/>
    <p:sldId id="265" r:id="rId15"/>
    <p:sldId id="267" r:id="rId16"/>
    <p:sldId id="268" r:id="rId17"/>
    <p:sldId id="269" r:id="rId18"/>
    <p:sldId id="270" r:id="rId19"/>
    <p:sldId id="272"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9" d="100"/>
          <a:sy n="79" d="100"/>
        </p:scale>
        <p:origin x="-14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5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4.jpeg"/><Relationship Id="rId5" Type="http://schemas.openxmlformats.org/officeDocument/2006/relationships/image" Target="../media/image15.jpeg"/><Relationship Id="rId4" Type="http://schemas.openxmlformats.org/officeDocument/2006/relationships/image" Target="../media/image14.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4.jpeg"/><Relationship Id="rId5" Type="http://schemas.openxmlformats.org/officeDocument/2006/relationships/image" Target="../media/image15.jpe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588A3-5ECC-4572-924A-29F4CD18E9B7}" type="doc">
      <dgm:prSet loTypeId="urn:microsoft.com/office/officeart/2005/8/layout/vList3" loCatId="list" qsTypeId="urn:microsoft.com/office/officeart/2005/8/quickstyle/simple1" qsCatId="simple" csTypeId="urn:microsoft.com/office/officeart/2005/8/colors/accent1_2" csCatId="accent1" phldr="1"/>
      <dgm:spPr/>
    </dgm:pt>
    <dgm:pt modelId="{107FFB5A-CB0A-4193-AB56-0BA43913B570}">
      <dgm:prSet phldrT="[Texto]" custT="1"/>
      <dgm:spPr/>
      <dgm:t>
        <a:bodyPr/>
        <a:lstStyle/>
        <a:p>
          <a:r>
            <a:rPr lang="es-MX" sz="1800" dirty="0" smtClean="0"/>
            <a:t>Introducción</a:t>
          </a:r>
          <a:endParaRPr lang="es-MX" sz="1800" dirty="0"/>
        </a:p>
      </dgm:t>
    </dgm:pt>
    <dgm:pt modelId="{A0306AB4-C323-4574-B51A-DA35F47E336B}" type="parTrans" cxnId="{E7119487-79C4-430C-870D-92434C090797}">
      <dgm:prSet/>
      <dgm:spPr/>
      <dgm:t>
        <a:bodyPr/>
        <a:lstStyle/>
        <a:p>
          <a:endParaRPr lang="es-MX" sz="2000"/>
        </a:p>
      </dgm:t>
    </dgm:pt>
    <dgm:pt modelId="{7EC340B0-F0AC-44A5-82A6-95BA6E6F4AD1}" type="sibTrans" cxnId="{E7119487-79C4-430C-870D-92434C090797}">
      <dgm:prSet/>
      <dgm:spPr/>
      <dgm:t>
        <a:bodyPr/>
        <a:lstStyle/>
        <a:p>
          <a:endParaRPr lang="es-MX" sz="2000"/>
        </a:p>
      </dgm:t>
    </dgm:pt>
    <dgm:pt modelId="{523E4575-CE11-40D9-B02E-7D4A0FA738E1}">
      <dgm:prSet phldrT="[Texto]" custT="1"/>
      <dgm:spPr/>
      <dgm:t>
        <a:bodyPr/>
        <a:lstStyle/>
        <a:p>
          <a:r>
            <a:rPr lang="es-MX" sz="1800" dirty="0" smtClean="0"/>
            <a:t>Nutrición y Autocontrol</a:t>
          </a:r>
          <a:endParaRPr lang="es-MX" sz="1800" dirty="0"/>
        </a:p>
      </dgm:t>
    </dgm:pt>
    <dgm:pt modelId="{1BA98CC5-B4C1-46FA-9065-0D73C89719EB}" type="parTrans" cxnId="{94CF40A7-922C-4721-8B8E-59B65DDE9E51}">
      <dgm:prSet/>
      <dgm:spPr/>
      <dgm:t>
        <a:bodyPr/>
        <a:lstStyle/>
        <a:p>
          <a:endParaRPr lang="es-MX" sz="2000"/>
        </a:p>
      </dgm:t>
    </dgm:pt>
    <dgm:pt modelId="{9C47E6F9-5A1E-4AD4-A99F-DC686A14F7E7}" type="sibTrans" cxnId="{94CF40A7-922C-4721-8B8E-59B65DDE9E51}">
      <dgm:prSet/>
      <dgm:spPr/>
      <dgm:t>
        <a:bodyPr/>
        <a:lstStyle/>
        <a:p>
          <a:endParaRPr lang="es-MX" sz="2000"/>
        </a:p>
      </dgm:t>
    </dgm:pt>
    <dgm:pt modelId="{850DB83E-45C9-4C33-9FF0-BA0A8D0EE78B}">
      <dgm:prSet phldrT="[Texto]" custT="1"/>
      <dgm:spPr/>
      <dgm:t>
        <a:bodyPr/>
        <a:lstStyle/>
        <a:p>
          <a:r>
            <a:rPr lang="es-MX" sz="1800" dirty="0" smtClean="0"/>
            <a:t>Manejo y tratamientos</a:t>
          </a:r>
          <a:endParaRPr lang="es-MX" sz="1800" dirty="0"/>
        </a:p>
      </dgm:t>
    </dgm:pt>
    <dgm:pt modelId="{0D4A3918-1CA1-497C-AD86-1208054868F2}" type="parTrans" cxnId="{2F6DDE51-92D3-4A03-8BF4-0693E13E98D5}">
      <dgm:prSet/>
      <dgm:spPr/>
      <dgm:t>
        <a:bodyPr/>
        <a:lstStyle/>
        <a:p>
          <a:endParaRPr lang="es-MX" sz="2000"/>
        </a:p>
      </dgm:t>
    </dgm:pt>
    <dgm:pt modelId="{151184BC-B43F-4AF6-9579-DDBC354AB266}" type="sibTrans" cxnId="{2F6DDE51-92D3-4A03-8BF4-0693E13E98D5}">
      <dgm:prSet/>
      <dgm:spPr/>
      <dgm:t>
        <a:bodyPr/>
        <a:lstStyle/>
        <a:p>
          <a:endParaRPr lang="es-MX" sz="2000"/>
        </a:p>
      </dgm:t>
    </dgm:pt>
    <dgm:pt modelId="{75F2D4D9-77D8-42C2-88CB-29275A0545A0}">
      <dgm:prSet phldrT="[Texto]" custT="1"/>
      <dgm:spPr/>
      <dgm:t>
        <a:bodyPr/>
        <a:lstStyle/>
        <a:p>
          <a:r>
            <a:rPr lang="es-MX" sz="1800" dirty="0" smtClean="0"/>
            <a:t>Hipoglucemia y Cetoacidosis</a:t>
          </a:r>
        </a:p>
      </dgm:t>
    </dgm:pt>
    <dgm:pt modelId="{6887BADD-E6B1-45C3-9F4A-D62EDD599A1C}" type="parTrans" cxnId="{7DF90FDE-DD28-4716-8881-0CE69EC7B5C8}">
      <dgm:prSet/>
      <dgm:spPr/>
      <dgm:t>
        <a:bodyPr/>
        <a:lstStyle/>
        <a:p>
          <a:endParaRPr lang="es-MX" sz="2000"/>
        </a:p>
      </dgm:t>
    </dgm:pt>
    <dgm:pt modelId="{5E134306-91B7-4056-A64B-D04112AF5537}" type="sibTrans" cxnId="{7DF90FDE-DD28-4716-8881-0CE69EC7B5C8}">
      <dgm:prSet/>
      <dgm:spPr/>
      <dgm:t>
        <a:bodyPr/>
        <a:lstStyle/>
        <a:p>
          <a:endParaRPr lang="es-MX" sz="2000"/>
        </a:p>
      </dgm:t>
    </dgm:pt>
    <dgm:pt modelId="{67AA3311-F5D4-47EE-9C0A-7F2064CEAF4A}">
      <dgm:prSet phldrT="[Texto]" custT="1"/>
      <dgm:spPr/>
      <dgm:t>
        <a:bodyPr/>
        <a:lstStyle/>
        <a:p>
          <a:r>
            <a:rPr lang="es-MX" sz="1800" dirty="0" smtClean="0"/>
            <a:t>Complicaciones a largo plazo</a:t>
          </a:r>
        </a:p>
      </dgm:t>
    </dgm:pt>
    <dgm:pt modelId="{CFA909D1-68A7-443C-9CA8-23D0783AEEA7}" type="parTrans" cxnId="{DD83FE12-935F-42CE-961D-DB99F3456744}">
      <dgm:prSet/>
      <dgm:spPr/>
      <dgm:t>
        <a:bodyPr/>
        <a:lstStyle/>
        <a:p>
          <a:endParaRPr lang="es-MX" sz="2000"/>
        </a:p>
      </dgm:t>
    </dgm:pt>
    <dgm:pt modelId="{D5E7AD2E-C446-4A26-9F64-A04C030492C7}" type="sibTrans" cxnId="{DD83FE12-935F-42CE-961D-DB99F3456744}">
      <dgm:prSet/>
      <dgm:spPr/>
      <dgm:t>
        <a:bodyPr/>
        <a:lstStyle/>
        <a:p>
          <a:endParaRPr lang="es-MX" sz="2000"/>
        </a:p>
      </dgm:t>
    </dgm:pt>
    <dgm:pt modelId="{731B2DA5-ED1F-45A6-92D0-2A2452613AC7}">
      <dgm:prSet phldrT="[Texto]" custT="1"/>
      <dgm:spPr/>
      <dgm:t>
        <a:bodyPr/>
        <a:lstStyle/>
        <a:p>
          <a:r>
            <a:rPr lang="es-MX" sz="1800" dirty="0" smtClean="0"/>
            <a:t>Cierre</a:t>
          </a:r>
        </a:p>
      </dgm:t>
    </dgm:pt>
    <dgm:pt modelId="{FB044E05-DBCA-4B0A-A2B5-DEC5F53D0C92}" type="parTrans" cxnId="{EF27C5CF-95BE-4AA9-8213-770473485C84}">
      <dgm:prSet/>
      <dgm:spPr/>
      <dgm:t>
        <a:bodyPr/>
        <a:lstStyle/>
        <a:p>
          <a:endParaRPr lang="es-MX" sz="2000"/>
        </a:p>
      </dgm:t>
    </dgm:pt>
    <dgm:pt modelId="{D2C65F40-CC9E-4633-8F9E-36EA9E91E682}" type="sibTrans" cxnId="{EF27C5CF-95BE-4AA9-8213-770473485C84}">
      <dgm:prSet/>
      <dgm:spPr/>
      <dgm:t>
        <a:bodyPr/>
        <a:lstStyle/>
        <a:p>
          <a:endParaRPr lang="es-MX" sz="2000"/>
        </a:p>
      </dgm:t>
    </dgm:pt>
    <dgm:pt modelId="{6CA9565F-F683-4EB3-98CB-8E23C90F3D42}">
      <dgm:prSet phldrT="[Texto]" custT="1"/>
      <dgm:spPr/>
      <dgm:t>
        <a:bodyPr/>
        <a:lstStyle/>
        <a:p>
          <a:r>
            <a:rPr lang="es-MX" sz="1800" dirty="0" smtClean="0"/>
            <a:t>Clasificación y Fisiopatología</a:t>
          </a:r>
        </a:p>
      </dgm:t>
    </dgm:pt>
    <dgm:pt modelId="{F8E67783-0B32-4B66-AF23-D2E3F09BC495}" type="parTrans" cxnId="{48F010EC-B867-43E2-95EB-1C1C998D5806}">
      <dgm:prSet/>
      <dgm:spPr/>
      <dgm:t>
        <a:bodyPr/>
        <a:lstStyle/>
        <a:p>
          <a:endParaRPr lang="es-MX"/>
        </a:p>
      </dgm:t>
    </dgm:pt>
    <dgm:pt modelId="{6E4FE825-6341-40BA-8958-A17DC94CD64F}" type="sibTrans" cxnId="{48F010EC-B867-43E2-95EB-1C1C998D5806}">
      <dgm:prSet/>
      <dgm:spPr/>
      <dgm:t>
        <a:bodyPr/>
        <a:lstStyle/>
        <a:p>
          <a:endParaRPr lang="es-MX"/>
        </a:p>
      </dgm:t>
    </dgm:pt>
    <dgm:pt modelId="{4380A5C2-566D-4640-AF9D-4CB754482E7C}" type="pres">
      <dgm:prSet presAssocID="{3EE588A3-5ECC-4572-924A-29F4CD18E9B7}" presName="linearFlow" presStyleCnt="0">
        <dgm:presLayoutVars>
          <dgm:dir/>
          <dgm:resizeHandles val="exact"/>
        </dgm:presLayoutVars>
      </dgm:prSet>
      <dgm:spPr/>
    </dgm:pt>
    <dgm:pt modelId="{45B0637F-59E3-4D3A-8285-3705BC51B93A}" type="pres">
      <dgm:prSet presAssocID="{107FFB5A-CB0A-4193-AB56-0BA43913B570}" presName="composite" presStyleCnt="0"/>
      <dgm:spPr/>
    </dgm:pt>
    <dgm:pt modelId="{B8ED960E-5EA5-4457-A410-C97738485093}" type="pres">
      <dgm:prSet presAssocID="{107FFB5A-CB0A-4193-AB56-0BA43913B570}" presName="imgShp" presStyleLbl="fgImgPlace1" presStyleIdx="0" presStyleCnt="7"/>
      <dgm:spPr>
        <a:blipFill rotWithShape="0">
          <a:blip xmlns:r="http://schemas.openxmlformats.org/officeDocument/2006/relationships" r:embed="rId1"/>
          <a:stretch>
            <a:fillRect/>
          </a:stretch>
        </a:blipFill>
      </dgm:spPr>
    </dgm:pt>
    <dgm:pt modelId="{7044BCB1-F924-472E-837E-CB5EC4425E76}" type="pres">
      <dgm:prSet presAssocID="{107FFB5A-CB0A-4193-AB56-0BA43913B570}" presName="txShp" presStyleLbl="node1" presStyleIdx="0" presStyleCnt="7">
        <dgm:presLayoutVars>
          <dgm:bulletEnabled val="1"/>
        </dgm:presLayoutVars>
      </dgm:prSet>
      <dgm:spPr/>
      <dgm:t>
        <a:bodyPr/>
        <a:lstStyle/>
        <a:p>
          <a:endParaRPr lang="es-MX"/>
        </a:p>
      </dgm:t>
    </dgm:pt>
    <dgm:pt modelId="{6EAB1578-5A2B-4531-BB53-48D496F6F055}" type="pres">
      <dgm:prSet presAssocID="{7EC340B0-F0AC-44A5-82A6-95BA6E6F4AD1}" presName="spacing" presStyleCnt="0"/>
      <dgm:spPr/>
    </dgm:pt>
    <dgm:pt modelId="{F9124536-5D30-405D-BF06-C75E83828551}" type="pres">
      <dgm:prSet presAssocID="{6CA9565F-F683-4EB3-98CB-8E23C90F3D42}" presName="composite" presStyleCnt="0"/>
      <dgm:spPr/>
    </dgm:pt>
    <dgm:pt modelId="{5B99669C-825E-4669-B08B-FE3541E74C6A}" type="pres">
      <dgm:prSet presAssocID="{6CA9565F-F683-4EB3-98CB-8E23C90F3D42}" presName="imgShp" presStyleLbl="fgImgPlace1" presStyleIdx="1" presStyleCnt="7"/>
      <dgm:spPr>
        <a:blipFill rotWithShape="0">
          <a:blip xmlns:r="http://schemas.openxmlformats.org/officeDocument/2006/relationships" r:embed="rId2"/>
          <a:stretch>
            <a:fillRect/>
          </a:stretch>
        </a:blipFill>
      </dgm:spPr>
    </dgm:pt>
    <dgm:pt modelId="{60C2F54F-BB87-4B54-89CC-BD276A59DBFA}" type="pres">
      <dgm:prSet presAssocID="{6CA9565F-F683-4EB3-98CB-8E23C90F3D42}" presName="txShp" presStyleLbl="node1" presStyleIdx="1" presStyleCnt="7">
        <dgm:presLayoutVars>
          <dgm:bulletEnabled val="1"/>
        </dgm:presLayoutVars>
      </dgm:prSet>
      <dgm:spPr/>
      <dgm:t>
        <a:bodyPr/>
        <a:lstStyle/>
        <a:p>
          <a:endParaRPr lang="es-MX"/>
        </a:p>
      </dgm:t>
    </dgm:pt>
    <dgm:pt modelId="{56C44F18-BCEC-4003-B95D-940A3BDA8CBA}" type="pres">
      <dgm:prSet presAssocID="{6E4FE825-6341-40BA-8958-A17DC94CD64F}" presName="spacing" presStyleCnt="0"/>
      <dgm:spPr/>
    </dgm:pt>
    <dgm:pt modelId="{AC498BBD-81FE-4764-8D75-34926ED41230}" type="pres">
      <dgm:prSet presAssocID="{523E4575-CE11-40D9-B02E-7D4A0FA738E1}" presName="composite" presStyleCnt="0"/>
      <dgm:spPr/>
    </dgm:pt>
    <dgm:pt modelId="{82B1B3AC-230A-4C0A-BD32-7C6111593100}" type="pres">
      <dgm:prSet presAssocID="{523E4575-CE11-40D9-B02E-7D4A0FA738E1}" presName="imgShp" presStyleLbl="fgImgPlace1" presStyleIdx="2" presStyleCnt="7"/>
      <dgm:spPr>
        <a:blipFill rotWithShape="0">
          <a:blip xmlns:r="http://schemas.openxmlformats.org/officeDocument/2006/relationships" r:embed="rId3"/>
          <a:stretch>
            <a:fillRect/>
          </a:stretch>
        </a:blipFill>
      </dgm:spPr>
    </dgm:pt>
    <dgm:pt modelId="{F83587C6-B3BE-47A2-ABE8-9927DD22A363}" type="pres">
      <dgm:prSet presAssocID="{523E4575-CE11-40D9-B02E-7D4A0FA738E1}" presName="txShp" presStyleLbl="node1" presStyleIdx="2" presStyleCnt="7">
        <dgm:presLayoutVars>
          <dgm:bulletEnabled val="1"/>
        </dgm:presLayoutVars>
      </dgm:prSet>
      <dgm:spPr/>
      <dgm:t>
        <a:bodyPr/>
        <a:lstStyle/>
        <a:p>
          <a:endParaRPr lang="es-MX"/>
        </a:p>
      </dgm:t>
    </dgm:pt>
    <dgm:pt modelId="{C7FF4BDF-8F0F-44A0-A6B4-C6A8522DC0A8}" type="pres">
      <dgm:prSet presAssocID="{9C47E6F9-5A1E-4AD4-A99F-DC686A14F7E7}" presName="spacing" presStyleCnt="0"/>
      <dgm:spPr/>
    </dgm:pt>
    <dgm:pt modelId="{FEF6700F-2D69-4790-8E2A-F0EACCE60DEA}" type="pres">
      <dgm:prSet presAssocID="{850DB83E-45C9-4C33-9FF0-BA0A8D0EE78B}" presName="composite" presStyleCnt="0"/>
      <dgm:spPr/>
    </dgm:pt>
    <dgm:pt modelId="{131CC023-83FC-410F-B0C0-E5B6D6716CEB}" type="pres">
      <dgm:prSet presAssocID="{850DB83E-45C9-4C33-9FF0-BA0A8D0EE78B}" presName="imgShp" presStyleLbl="fgImgPlace1" presStyleIdx="3" presStyleCnt="7"/>
      <dgm:spPr>
        <a:blipFill rotWithShape="0">
          <a:blip xmlns:r="http://schemas.openxmlformats.org/officeDocument/2006/relationships" r:embed="rId4"/>
          <a:stretch>
            <a:fillRect/>
          </a:stretch>
        </a:blipFill>
      </dgm:spPr>
    </dgm:pt>
    <dgm:pt modelId="{A02FE269-92E4-4E77-987B-6A0405DDAF74}" type="pres">
      <dgm:prSet presAssocID="{850DB83E-45C9-4C33-9FF0-BA0A8D0EE78B}" presName="txShp" presStyleLbl="node1" presStyleIdx="3" presStyleCnt="7">
        <dgm:presLayoutVars>
          <dgm:bulletEnabled val="1"/>
        </dgm:presLayoutVars>
      </dgm:prSet>
      <dgm:spPr/>
      <dgm:t>
        <a:bodyPr/>
        <a:lstStyle/>
        <a:p>
          <a:endParaRPr lang="es-MX"/>
        </a:p>
      </dgm:t>
    </dgm:pt>
    <dgm:pt modelId="{3EB57D14-6765-4D69-84C5-10DA54908DDF}" type="pres">
      <dgm:prSet presAssocID="{151184BC-B43F-4AF6-9579-DDBC354AB266}" presName="spacing" presStyleCnt="0"/>
      <dgm:spPr/>
    </dgm:pt>
    <dgm:pt modelId="{E0F08BE3-F8E1-483C-9B4C-3243569FD8A4}" type="pres">
      <dgm:prSet presAssocID="{75F2D4D9-77D8-42C2-88CB-29275A0545A0}" presName="composite" presStyleCnt="0"/>
      <dgm:spPr/>
    </dgm:pt>
    <dgm:pt modelId="{9B187C4A-F5CA-4F62-9287-DA16B39A0B33}" type="pres">
      <dgm:prSet presAssocID="{75F2D4D9-77D8-42C2-88CB-29275A0545A0}" presName="imgShp" presStyleLbl="fgImgPlace1" presStyleIdx="4" presStyleCnt="7"/>
      <dgm:spPr>
        <a:blipFill rotWithShape="0">
          <a:blip xmlns:r="http://schemas.openxmlformats.org/officeDocument/2006/relationships" r:embed="rId5"/>
          <a:stretch>
            <a:fillRect/>
          </a:stretch>
        </a:blipFill>
      </dgm:spPr>
    </dgm:pt>
    <dgm:pt modelId="{68155FED-E844-45E8-83D4-C3A2095D7A3F}" type="pres">
      <dgm:prSet presAssocID="{75F2D4D9-77D8-42C2-88CB-29275A0545A0}" presName="txShp" presStyleLbl="node1" presStyleIdx="4" presStyleCnt="7">
        <dgm:presLayoutVars>
          <dgm:bulletEnabled val="1"/>
        </dgm:presLayoutVars>
      </dgm:prSet>
      <dgm:spPr/>
      <dgm:t>
        <a:bodyPr/>
        <a:lstStyle/>
        <a:p>
          <a:endParaRPr lang="es-MX"/>
        </a:p>
      </dgm:t>
    </dgm:pt>
    <dgm:pt modelId="{BD79F0AB-9C74-42FD-A2F5-534AEBBC0528}" type="pres">
      <dgm:prSet presAssocID="{5E134306-91B7-4056-A64B-D04112AF5537}" presName="spacing" presStyleCnt="0"/>
      <dgm:spPr/>
    </dgm:pt>
    <dgm:pt modelId="{EC2D154E-4D05-43A4-81A2-76C2A6DBFE88}" type="pres">
      <dgm:prSet presAssocID="{67AA3311-F5D4-47EE-9C0A-7F2064CEAF4A}" presName="composite" presStyleCnt="0"/>
      <dgm:spPr/>
    </dgm:pt>
    <dgm:pt modelId="{B31BAC04-5E8A-4DE1-A64C-B55B083EA1D4}" type="pres">
      <dgm:prSet presAssocID="{67AA3311-F5D4-47EE-9C0A-7F2064CEAF4A}" presName="imgShp" presStyleLbl="fgImgPlace1" presStyleIdx="5" presStyleCnt="7"/>
      <dgm:spPr>
        <a:blipFill rotWithShape="0">
          <a:blip xmlns:r="http://schemas.openxmlformats.org/officeDocument/2006/relationships" r:embed="rId3"/>
          <a:stretch>
            <a:fillRect/>
          </a:stretch>
        </a:blipFill>
      </dgm:spPr>
    </dgm:pt>
    <dgm:pt modelId="{EB805F5E-031A-4037-BA9E-1D7BBA6141DF}" type="pres">
      <dgm:prSet presAssocID="{67AA3311-F5D4-47EE-9C0A-7F2064CEAF4A}" presName="txShp" presStyleLbl="node1" presStyleIdx="5" presStyleCnt="7">
        <dgm:presLayoutVars>
          <dgm:bulletEnabled val="1"/>
        </dgm:presLayoutVars>
      </dgm:prSet>
      <dgm:spPr/>
      <dgm:t>
        <a:bodyPr/>
        <a:lstStyle/>
        <a:p>
          <a:endParaRPr lang="es-MX"/>
        </a:p>
      </dgm:t>
    </dgm:pt>
    <dgm:pt modelId="{812707DB-98DD-4B0F-BAF7-007DE771C286}" type="pres">
      <dgm:prSet presAssocID="{D5E7AD2E-C446-4A26-9F64-A04C030492C7}" presName="spacing" presStyleCnt="0"/>
      <dgm:spPr/>
    </dgm:pt>
    <dgm:pt modelId="{4D3992BC-4272-4B4F-A36B-90CE70B921E6}" type="pres">
      <dgm:prSet presAssocID="{731B2DA5-ED1F-45A6-92D0-2A2452613AC7}" presName="composite" presStyleCnt="0"/>
      <dgm:spPr/>
    </dgm:pt>
    <dgm:pt modelId="{51C78ECC-2B8E-41C4-BFCE-47EDB52B1934}" type="pres">
      <dgm:prSet presAssocID="{731B2DA5-ED1F-45A6-92D0-2A2452613AC7}" presName="imgShp" presStyleLbl="fgImgPlace1" presStyleIdx="6" presStyleCnt="7"/>
      <dgm:spPr>
        <a:blipFill rotWithShape="0">
          <a:blip xmlns:r="http://schemas.openxmlformats.org/officeDocument/2006/relationships" r:embed="rId1"/>
          <a:stretch>
            <a:fillRect/>
          </a:stretch>
        </a:blipFill>
      </dgm:spPr>
    </dgm:pt>
    <dgm:pt modelId="{0AFCF927-81DE-422B-A0E6-51620901C26F}" type="pres">
      <dgm:prSet presAssocID="{731B2DA5-ED1F-45A6-92D0-2A2452613AC7}" presName="txShp" presStyleLbl="node1" presStyleIdx="6" presStyleCnt="7">
        <dgm:presLayoutVars>
          <dgm:bulletEnabled val="1"/>
        </dgm:presLayoutVars>
      </dgm:prSet>
      <dgm:spPr/>
      <dgm:t>
        <a:bodyPr/>
        <a:lstStyle/>
        <a:p>
          <a:endParaRPr lang="es-MX"/>
        </a:p>
      </dgm:t>
    </dgm:pt>
  </dgm:ptLst>
  <dgm:cxnLst>
    <dgm:cxn modelId="{E7119487-79C4-430C-870D-92434C090797}" srcId="{3EE588A3-5ECC-4572-924A-29F4CD18E9B7}" destId="{107FFB5A-CB0A-4193-AB56-0BA43913B570}" srcOrd="0" destOrd="0" parTransId="{A0306AB4-C323-4574-B51A-DA35F47E336B}" sibTransId="{7EC340B0-F0AC-44A5-82A6-95BA6E6F4AD1}"/>
    <dgm:cxn modelId="{9EA28642-FAE0-480D-A510-AAADFC2867D3}" type="presOf" srcId="{107FFB5A-CB0A-4193-AB56-0BA43913B570}" destId="{7044BCB1-F924-472E-837E-CB5EC4425E76}" srcOrd="0" destOrd="0" presId="urn:microsoft.com/office/officeart/2005/8/layout/vList3"/>
    <dgm:cxn modelId="{7F9212A7-407B-42E6-BB59-5E00DF95DA6B}" type="presOf" srcId="{67AA3311-F5D4-47EE-9C0A-7F2064CEAF4A}" destId="{EB805F5E-031A-4037-BA9E-1D7BBA6141DF}" srcOrd="0" destOrd="0" presId="urn:microsoft.com/office/officeart/2005/8/layout/vList3"/>
    <dgm:cxn modelId="{48F010EC-B867-43E2-95EB-1C1C998D5806}" srcId="{3EE588A3-5ECC-4572-924A-29F4CD18E9B7}" destId="{6CA9565F-F683-4EB3-98CB-8E23C90F3D42}" srcOrd="1" destOrd="0" parTransId="{F8E67783-0B32-4B66-AF23-D2E3F09BC495}" sibTransId="{6E4FE825-6341-40BA-8958-A17DC94CD64F}"/>
    <dgm:cxn modelId="{DD83FE12-935F-42CE-961D-DB99F3456744}" srcId="{3EE588A3-5ECC-4572-924A-29F4CD18E9B7}" destId="{67AA3311-F5D4-47EE-9C0A-7F2064CEAF4A}" srcOrd="5" destOrd="0" parTransId="{CFA909D1-68A7-443C-9CA8-23D0783AEEA7}" sibTransId="{D5E7AD2E-C446-4A26-9F64-A04C030492C7}"/>
    <dgm:cxn modelId="{7DF90FDE-DD28-4716-8881-0CE69EC7B5C8}" srcId="{3EE588A3-5ECC-4572-924A-29F4CD18E9B7}" destId="{75F2D4D9-77D8-42C2-88CB-29275A0545A0}" srcOrd="4" destOrd="0" parTransId="{6887BADD-E6B1-45C3-9F4A-D62EDD599A1C}" sibTransId="{5E134306-91B7-4056-A64B-D04112AF5537}"/>
    <dgm:cxn modelId="{2F6DDE51-92D3-4A03-8BF4-0693E13E98D5}" srcId="{3EE588A3-5ECC-4572-924A-29F4CD18E9B7}" destId="{850DB83E-45C9-4C33-9FF0-BA0A8D0EE78B}" srcOrd="3" destOrd="0" parTransId="{0D4A3918-1CA1-497C-AD86-1208054868F2}" sibTransId="{151184BC-B43F-4AF6-9579-DDBC354AB266}"/>
    <dgm:cxn modelId="{94CF40A7-922C-4721-8B8E-59B65DDE9E51}" srcId="{3EE588A3-5ECC-4572-924A-29F4CD18E9B7}" destId="{523E4575-CE11-40D9-B02E-7D4A0FA738E1}" srcOrd="2" destOrd="0" parTransId="{1BA98CC5-B4C1-46FA-9065-0D73C89719EB}" sibTransId="{9C47E6F9-5A1E-4AD4-A99F-DC686A14F7E7}"/>
    <dgm:cxn modelId="{3F70FF66-1144-4DD9-B563-B5DFC9E0AA49}" type="presOf" srcId="{850DB83E-45C9-4C33-9FF0-BA0A8D0EE78B}" destId="{A02FE269-92E4-4E77-987B-6A0405DDAF74}" srcOrd="0" destOrd="0" presId="urn:microsoft.com/office/officeart/2005/8/layout/vList3"/>
    <dgm:cxn modelId="{8BB2579E-43B8-4852-9C5A-709CFC94B029}" type="presOf" srcId="{6CA9565F-F683-4EB3-98CB-8E23C90F3D42}" destId="{60C2F54F-BB87-4B54-89CC-BD276A59DBFA}" srcOrd="0" destOrd="0" presId="urn:microsoft.com/office/officeart/2005/8/layout/vList3"/>
    <dgm:cxn modelId="{EF27C5CF-95BE-4AA9-8213-770473485C84}" srcId="{3EE588A3-5ECC-4572-924A-29F4CD18E9B7}" destId="{731B2DA5-ED1F-45A6-92D0-2A2452613AC7}" srcOrd="6" destOrd="0" parTransId="{FB044E05-DBCA-4B0A-A2B5-DEC5F53D0C92}" sibTransId="{D2C65F40-CC9E-4633-8F9E-36EA9E91E682}"/>
    <dgm:cxn modelId="{3B52F9C3-427F-4B7C-ADE2-2FBB0330DEA9}" type="presOf" srcId="{3EE588A3-5ECC-4572-924A-29F4CD18E9B7}" destId="{4380A5C2-566D-4640-AF9D-4CB754482E7C}" srcOrd="0" destOrd="0" presId="urn:microsoft.com/office/officeart/2005/8/layout/vList3"/>
    <dgm:cxn modelId="{2C98A1B7-258C-466C-AA68-57CF76CD6BE4}" type="presOf" srcId="{523E4575-CE11-40D9-B02E-7D4A0FA738E1}" destId="{F83587C6-B3BE-47A2-ABE8-9927DD22A363}" srcOrd="0" destOrd="0" presId="urn:microsoft.com/office/officeart/2005/8/layout/vList3"/>
    <dgm:cxn modelId="{55033EF8-EC66-42ED-8F8C-38931B277F9A}" type="presOf" srcId="{75F2D4D9-77D8-42C2-88CB-29275A0545A0}" destId="{68155FED-E844-45E8-83D4-C3A2095D7A3F}" srcOrd="0" destOrd="0" presId="urn:microsoft.com/office/officeart/2005/8/layout/vList3"/>
    <dgm:cxn modelId="{B8591A90-5CDD-4F95-B241-2FE4C12C0539}" type="presOf" srcId="{731B2DA5-ED1F-45A6-92D0-2A2452613AC7}" destId="{0AFCF927-81DE-422B-A0E6-51620901C26F}" srcOrd="0" destOrd="0" presId="urn:microsoft.com/office/officeart/2005/8/layout/vList3"/>
    <dgm:cxn modelId="{0EDC2468-B51A-4447-B59E-FB9417502177}" type="presParOf" srcId="{4380A5C2-566D-4640-AF9D-4CB754482E7C}" destId="{45B0637F-59E3-4D3A-8285-3705BC51B93A}" srcOrd="0" destOrd="0" presId="urn:microsoft.com/office/officeart/2005/8/layout/vList3"/>
    <dgm:cxn modelId="{66FCEA82-3196-49E7-81E6-AC79B782E3BB}" type="presParOf" srcId="{45B0637F-59E3-4D3A-8285-3705BC51B93A}" destId="{B8ED960E-5EA5-4457-A410-C97738485093}" srcOrd="0" destOrd="0" presId="urn:microsoft.com/office/officeart/2005/8/layout/vList3"/>
    <dgm:cxn modelId="{8044537E-9EB9-43C9-BB36-A86725D566F9}" type="presParOf" srcId="{45B0637F-59E3-4D3A-8285-3705BC51B93A}" destId="{7044BCB1-F924-472E-837E-CB5EC4425E76}" srcOrd="1" destOrd="0" presId="urn:microsoft.com/office/officeart/2005/8/layout/vList3"/>
    <dgm:cxn modelId="{D1E2440D-F7F0-4B78-AB73-1799355CA540}" type="presParOf" srcId="{4380A5C2-566D-4640-AF9D-4CB754482E7C}" destId="{6EAB1578-5A2B-4531-BB53-48D496F6F055}" srcOrd="1" destOrd="0" presId="urn:microsoft.com/office/officeart/2005/8/layout/vList3"/>
    <dgm:cxn modelId="{2ED263F4-3E1E-42B8-B383-6C12D14F0944}" type="presParOf" srcId="{4380A5C2-566D-4640-AF9D-4CB754482E7C}" destId="{F9124536-5D30-405D-BF06-C75E83828551}" srcOrd="2" destOrd="0" presId="urn:microsoft.com/office/officeart/2005/8/layout/vList3"/>
    <dgm:cxn modelId="{8F5F6D9E-5870-4C16-8128-B6089B5CFD28}" type="presParOf" srcId="{F9124536-5D30-405D-BF06-C75E83828551}" destId="{5B99669C-825E-4669-B08B-FE3541E74C6A}" srcOrd="0" destOrd="0" presId="urn:microsoft.com/office/officeart/2005/8/layout/vList3"/>
    <dgm:cxn modelId="{C0DE9399-F521-45DD-8C02-533DDDD0F9A6}" type="presParOf" srcId="{F9124536-5D30-405D-BF06-C75E83828551}" destId="{60C2F54F-BB87-4B54-89CC-BD276A59DBFA}" srcOrd="1" destOrd="0" presId="urn:microsoft.com/office/officeart/2005/8/layout/vList3"/>
    <dgm:cxn modelId="{9FD4906B-9DCE-46B5-95CF-69C58EA1A2B4}" type="presParOf" srcId="{4380A5C2-566D-4640-AF9D-4CB754482E7C}" destId="{56C44F18-BCEC-4003-B95D-940A3BDA8CBA}" srcOrd="3" destOrd="0" presId="urn:microsoft.com/office/officeart/2005/8/layout/vList3"/>
    <dgm:cxn modelId="{C8CB8CCF-8B90-40F4-A22C-AED7400EDC96}" type="presParOf" srcId="{4380A5C2-566D-4640-AF9D-4CB754482E7C}" destId="{AC498BBD-81FE-4764-8D75-34926ED41230}" srcOrd="4" destOrd="0" presId="urn:microsoft.com/office/officeart/2005/8/layout/vList3"/>
    <dgm:cxn modelId="{96954A49-316D-49A1-8775-BF0A110247CF}" type="presParOf" srcId="{AC498BBD-81FE-4764-8D75-34926ED41230}" destId="{82B1B3AC-230A-4C0A-BD32-7C6111593100}" srcOrd="0" destOrd="0" presId="urn:microsoft.com/office/officeart/2005/8/layout/vList3"/>
    <dgm:cxn modelId="{5F9C96C7-56B0-4E47-A5CD-5D361C548AEB}" type="presParOf" srcId="{AC498BBD-81FE-4764-8D75-34926ED41230}" destId="{F83587C6-B3BE-47A2-ABE8-9927DD22A363}" srcOrd="1" destOrd="0" presId="urn:microsoft.com/office/officeart/2005/8/layout/vList3"/>
    <dgm:cxn modelId="{44AC621B-E3EB-4844-AB15-069E10E2AB83}" type="presParOf" srcId="{4380A5C2-566D-4640-AF9D-4CB754482E7C}" destId="{C7FF4BDF-8F0F-44A0-A6B4-C6A8522DC0A8}" srcOrd="5" destOrd="0" presId="urn:microsoft.com/office/officeart/2005/8/layout/vList3"/>
    <dgm:cxn modelId="{4C3AE13B-4C45-4BA0-87EC-812B725B014E}" type="presParOf" srcId="{4380A5C2-566D-4640-AF9D-4CB754482E7C}" destId="{FEF6700F-2D69-4790-8E2A-F0EACCE60DEA}" srcOrd="6" destOrd="0" presId="urn:microsoft.com/office/officeart/2005/8/layout/vList3"/>
    <dgm:cxn modelId="{3AFA90B0-3180-4DFC-8B7D-AD62596AB667}" type="presParOf" srcId="{FEF6700F-2D69-4790-8E2A-F0EACCE60DEA}" destId="{131CC023-83FC-410F-B0C0-E5B6D6716CEB}" srcOrd="0" destOrd="0" presId="urn:microsoft.com/office/officeart/2005/8/layout/vList3"/>
    <dgm:cxn modelId="{FA9BA726-44CB-4D65-9518-8E6AEC022DDF}" type="presParOf" srcId="{FEF6700F-2D69-4790-8E2A-F0EACCE60DEA}" destId="{A02FE269-92E4-4E77-987B-6A0405DDAF74}" srcOrd="1" destOrd="0" presId="urn:microsoft.com/office/officeart/2005/8/layout/vList3"/>
    <dgm:cxn modelId="{7A447F4A-338E-4CAD-B512-EE4F96BE90AD}" type="presParOf" srcId="{4380A5C2-566D-4640-AF9D-4CB754482E7C}" destId="{3EB57D14-6765-4D69-84C5-10DA54908DDF}" srcOrd="7" destOrd="0" presId="urn:microsoft.com/office/officeart/2005/8/layout/vList3"/>
    <dgm:cxn modelId="{3C4049B6-45BC-4307-A608-0C85C29E1863}" type="presParOf" srcId="{4380A5C2-566D-4640-AF9D-4CB754482E7C}" destId="{E0F08BE3-F8E1-483C-9B4C-3243569FD8A4}" srcOrd="8" destOrd="0" presId="urn:microsoft.com/office/officeart/2005/8/layout/vList3"/>
    <dgm:cxn modelId="{BCCED21F-098A-46E1-9EEE-2C99545C23CC}" type="presParOf" srcId="{E0F08BE3-F8E1-483C-9B4C-3243569FD8A4}" destId="{9B187C4A-F5CA-4F62-9287-DA16B39A0B33}" srcOrd="0" destOrd="0" presId="urn:microsoft.com/office/officeart/2005/8/layout/vList3"/>
    <dgm:cxn modelId="{BB9E6BA4-1C15-4B09-86CC-9DCC146EC939}" type="presParOf" srcId="{E0F08BE3-F8E1-483C-9B4C-3243569FD8A4}" destId="{68155FED-E844-45E8-83D4-C3A2095D7A3F}" srcOrd="1" destOrd="0" presId="urn:microsoft.com/office/officeart/2005/8/layout/vList3"/>
    <dgm:cxn modelId="{DFC38FC3-A9A9-40EA-8096-5F72848DE3AD}" type="presParOf" srcId="{4380A5C2-566D-4640-AF9D-4CB754482E7C}" destId="{BD79F0AB-9C74-42FD-A2F5-534AEBBC0528}" srcOrd="9" destOrd="0" presId="urn:microsoft.com/office/officeart/2005/8/layout/vList3"/>
    <dgm:cxn modelId="{3E63F74C-A4F4-470A-8995-700B9760B048}" type="presParOf" srcId="{4380A5C2-566D-4640-AF9D-4CB754482E7C}" destId="{EC2D154E-4D05-43A4-81A2-76C2A6DBFE88}" srcOrd="10" destOrd="0" presId="urn:microsoft.com/office/officeart/2005/8/layout/vList3"/>
    <dgm:cxn modelId="{0F45D542-139B-4B6A-9DF2-7100A4F82305}" type="presParOf" srcId="{EC2D154E-4D05-43A4-81A2-76C2A6DBFE88}" destId="{B31BAC04-5E8A-4DE1-A64C-B55B083EA1D4}" srcOrd="0" destOrd="0" presId="urn:microsoft.com/office/officeart/2005/8/layout/vList3"/>
    <dgm:cxn modelId="{65001E97-A7BF-4038-8BCB-647D7DB41F17}" type="presParOf" srcId="{EC2D154E-4D05-43A4-81A2-76C2A6DBFE88}" destId="{EB805F5E-031A-4037-BA9E-1D7BBA6141DF}" srcOrd="1" destOrd="0" presId="urn:microsoft.com/office/officeart/2005/8/layout/vList3"/>
    <dgm:cxn modelId="{727264B9-464B-43BA-B50D-BEC03DC69713}" type="presParOf" srcId="{4380A5C2-566D-4640-AF9D-4CB754482E7C}" destId="{812707DB-98DD-4B0F-BAF7-007DE771C286}" srcOrd="11" destOrd="0" presId="urn:microsoft.com/office/officeart/2005/8/layout/vList3"/>
    <dgm:cxn modelId="{7DE48A71-78FA-4D9C-BC0D-52D81E612D5D}" type="presParOf" srcId="{4380A5C2-566D-4640-AF9D-4CB754482E7C}" destId="{4D3992BC-4272-4B4F-A36B-90CE70B921E6}" srcOrd="12" destOrd="0" presId="urn:microsoft.com/office/officeart/2005/8/layout/vList3"/>
    <dgm:cxn modelId="{CF0F7307-48DC-4C17-92D6-21EAAA6FEC39}" type="presParOf" srcId="{4D3992BC-4272-4B4F-A36B-90CE70B921E6}" destId="{51C78ECC-2B8E-41C4-BFCE-47EDB52B1934}" srcOrd="0" destOrd="0" presId="urn:microsoft.com/office/officeart/2005/8/layout/vList3"/>
    <dgm:cxn modelId="{3FE7D382-30F2-4E3C-9A81-EAD1F1A4DDE6}" type="presParOf" srcId="{4D3992BC-4272-4B4F-A36B-90CE70B921E6}" destId="{0AFCF927-81DE-422B-A0E6-51620901C26F}"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E588A3-5ECC-4572-924A-29F4CD18E9B7}" type="doc">
      <dgm:prSet loTypeId="urn:microsoft.com/office/officeart/2005/8/layout/vList3" loCatId="list" qsTypeId="urn:microsoft.com/office/officeart/2005/8/quickstyle/simple1" qsCatId="simple" csTypeId="urn:microsoft.com/office/officeart/2005/8/colors/accent1_2" csCatId="accent1" phldr="1"/>
      <dgm:spPr/>
    </dgm:pt>
    <dgm:pt modelId="{107FFB5A-CB0A-4193-AB56-0BA43913B570}">
      <dgm:prSet phldrT="[Texto]" custT="1"/>
      <dgm:spPr/>
      <dgm:t>
        <a:bodyPr/>
        <a:lstStyle/>
        <a:p>
          <a:pPr algn="l"/>
          <a:r>
            <a:rPr lang="es-MX" sz="1600" dirty="0" smtClean="0"/>
            <a:t>Presentación</a:t>
          </a:r>
          <a:endParaRPr lang="es-MX" sz="1600" dirty="0"/>
        </a:p>
      </dgm:t>
    </dgm:pt>
    <dgm:pt modelId="{A0306AB4-C323-4574-B51A-DA35F47E336B}" type="parTrans" cxnId="{E7119487-79C4-430C-870D-92434C090797}">
      <dgm:prSet/>
      <dgm:spPr/>
      <dgm:t>
        <a:bodyPr/>
        <a:lstStyle/>
        <a:p>
          <a:pPr algn="l"/>
          <a:endParaRPr lang="es-MX" sz="1800"/>
        </a:p>
      </dgm:t>
    </dgm:pt>
    <dgm:pt modelId="{7EC340B0-F0AC-44A5-82A6-95BA6E6F4AD1}" type="sibTrans" cxnId="{E7119487-79C4-430C-870D-92434C090797}">
      <dgm:prSet/>
      <dgm:spPr/>
      <dgm:t>
        <a:bodyPr/>
        <a:lstStyle/>
        <a:p>
          <a:pPr algn="l"/>
          <a:endParaRPr lang="es-MX" sz="1800"/>
        </a:p>
      </dgm:t>
    </dgm:pt>
    <dgm:pt modelId="{523E4575-CE11-40D9-B02E-7D4A0FA738E1}">
      <dgm:prSet phldrT="[Texto]" custT="1"/>
      <dgm:spPr/>
      <dgm:t>
        <a:bodyPr/>
        <a:lstStyle/>
        <a:p>
          <a:pPr algn="l"/>
          <a:r>
            <a:rPr lang="es-MX" sz="1600" dirty="0" smtClean="0"/>
            <a:t>Contenido </a:t>
          </a:r>
          <a:r>
            <a:rPr lang="es-MX" sz="1200" dirty="0" smtClean="0"/>
            <a:t>(unidades temáticas)</a:t>
          </a:r>
          <a:endParaRPr lang="es-MX" sz="1600" dirty="0"/>
        </a:p>
      </dgm:t>
    </dgm:pt>
    <dgm:pt modelId="{1BA98CC5-B4C1-46FA-9065-0D73C89719EB}" type="parTrans" cxnId="{94CF40A7-922C-4721-8B8E-59B65DDE9E51}">
      <dgm:prSet/>
      <dgm:spPr/>
      <dgm:t>
        <a:bodyPr/>
        <a:lstStyle/>
        <a:p>
          <a:pPr algn="l"/>
          <a:endParaRPr lang="es-MX" sz="1800"/>
        </a:p>
      </dgm:t>
    </dgm:pt>
    <dgm:pt modelId="{9C47E6F9-5A1E-4AD4-A99F-DC686A14F7E7}" type="sibTrans" cxnId="{94CF40A7-922C-4721-8B8E-59B65DDE9E51}">
      <dgm:prSet/>
      <dgm:spPr/>
      <dgm:t>
        <a:bodyPr/>
        <a:lstStyle/>
        <a:p>
          <a:pPr algn="l"/>
          <a:endParaRPr lang="es-MX" sz="1800"/>
        </a:p>
      </dgm:t>
    </dgm:pt>
    <dgm:pt modelId="{850DB83E-45C9-4C33-9FF0-BA0A8D0EE78B}">
      <dgm:prSet phldrT="[Texto]" custT="1"/>
      <dgm:spPr/>
      <dgm:t>
        <a:bodyPr/>
        <a:lstStyle/>
        <a:p>
          <a:pPr algn="l"/>
          <a:r>
            <a:rPr lang="es-MX" sz="1600" dirty="0" smtClean="0"/>
            <a:t>Objetivos particulares</a:t>
          </a:r>
          <a:endParaRPr lang="es-MX" sz="1600" dirty="0"/>
        </a:p>
      </dgm:t>
    </dgm:pt>
    <dgm:pt modelId="{0D4A3918-1CA1-497C-AD86-1208054868F2}" type="parTrans" cxnId="{2F6DDE51-92D3-4A03-8BF4-0693E13E98D5}">
      <dgm:prSet/>
      <dgm:spPr/>
      <dgm:t>
        <a:bodyPr/>
        <a:lstStyle/>
        <a:p>
          <a:pPr algn="l"/>
          <a:endParaRPr lang="es-MX" sz="1800"/>
        </a:p>
      </dgm:t>
    </dgm:pt>
    <dgm:pt modelId="{151184BC-B43F-4AF6-9579-DDBC354AB266}" type="sibTrans" cxnId="{2F6DDE51-92D3-4A03-8BF4-0693E13E98D5}">
      <dgm:prSet/>
      <dgm:spPr/>
      <dgm:t>
        <a:bodyPr/>
        <a:lstStyle/>
        <a:p>
          <a:pPr algn="l"/>
          <a:endParaRPr lang="es-MX" sz="1800"/>
        </a:p>
      </dgm:t>
    </dgm:pt>
    <dgm:pt modelId="{6CA9565F-F683-4EB3-98CB-8E23C90F3D42}">
      <dgm:prSet phldrT="[Texto]" custT="1"/>
      <dgm:spPr/>
      <dgm:t>
        <a:bodyPr/>
        <a:lstStyle/>
        <a:p>
          <a:pPr algn="l"/>
          <a:r>
            <a:rPr lang="es-MX" sz="1600" dirty="0" smtClean="0"/>
            <a:t>Objetivo Específico</a:t>
          </a:r>
        </a:p>
      </dgm:t>
    </dgm:pt>
    <dgm:pt modelId="{F8E67783-0B32-4B66-AF23-D2E3F09BC495}" type="parTrans" cxnId="{48F010EC-B867-43E2-95EB-1C1C998D5806}">
      <dgm:prSet/>
      <dgm:spPr/>
      <dgm:t>
        <a:bodyPr/>
        <a:lstStyle/>
        <a:p>
          <a:pPr algn="l"/>
          <a:endParaRPr lang="es-MX" sz="1600"/>
        </a:p>
      </dgm:t>
    </dgm:pt>
    <dgm:pt modelId="{6E4FE825-6341-40BA-8958-A17DC94CD64F}" type="sibTrans" cxnId="{48F010EC-B867-43E2-95EB-1C1C998D5806}">
      <dgm:prSet/>
      <dgm:spPr/>
      <dgm:t>
        <a:bodyPr/>
        <a:lstStyle/>
        <a:p>
          <a:pPr algn="l"/>
          <a:endParaRPr lang="es-MX" sz="1600"/>
        </a:p>
      </dgm:t>
    </dgm:pt>
    <dgm:pt modelId="{4380A5C2-566D-4640-AF9D-4CB754482E7C}" type="pres">
      <dgm:prSet presAssocID="{3EE588A3-5ECC-4572-924A-29F4CD18E9B7}" presName="linearFlow" presStyleCnt="0">
        <dgm:presLayoutVars>
          <dgm:dir/>
          <dgm:resizeHandles val="exact"/>
        </dgm:presLayoutVars>
      </dgm:prSet>
      <dgm:spPr/>
    </dgm:pt>
    <dgm:pt modelId="{45B0637F-59E3-4D3A-8285-3705BC51B93A}" type="pres">
      <dgm:prSet presAssocID="{107FFB5A-CB0A-4193-AB56-0BA43913B570}" presName="composite" presStyleCnt="0"/>
      <dgm:spPr/>
    </dgm:pt>
    <dgm:pt modelId="{B8ED960E-5EA5-4457-A410-C97738485093}" type="pres">
      <dgm:prSet presAssocID="{107FFB5A-CB0A-4193-AB56-0BA43913B570}" presName="imgShp" presStyleLbl="fgImgPlace1" presStyleIdx="0" presStyleCnt="4"/>
      <dgm:spPr>
        <a:blipFill rotWithShape="0">
          <a:blip xmlns:r="http://schemas.openxmlformats.org/officeDocument/2006/relationships" r:embed="rId1"/>
          <a:stretch>
            <a:fillRect/>
          </a:stretch>
        </a:blipFill>
      </dgm:spPr>
    </dgm:pt>
    <dgm:pt modelId="{7044BCB1-F924-472E-837E-CB5EC4425E76}" type="pres">
      <dgm:prSet presAssocID="{107FFB5A-CB0A-4193-AB56-0BA43913B570}" presName="txShp" presStyleLbl="node1" presStyleIdx="0" presStyleCnt="4">
        <dgm:presLayoutVars>
          <dgm:bulletEnabled val="1"/>
        </dgm:presLayoutVars>
      </dgm:prSet>
      <dgm:spPr/>
      <dgm:t>
        <a:bodyPr/>
        <a:lstStyle/>
        <a:p>
          <a:endParaRPr lang="es-MX"/>
        </a:p>
      </dgm:t>
    </dgm:pt>
    <dgm:pt modelId="{6EAB1578-5A2B-4531-BB53-48D496F6F055}" type="pres">
      <dgm:prSet presAssocID="{7EC340B0-F0AC-44A5-82A6-95BA6E6F4AD1}" presName="spacing" presStyleCnt="0"/>
      <dgm:spPr/>
    </dgm:pt>
    <dgm:pt modelId="{F9124536-5D30-405D-BF06-C75E83828551}" type="pres">
      <dgm:prSet presAssocID="{6CA9565F-F683-4EB3-98CB-8E23C90F3D42}" presName="composite" presStyleCnt="0"/>
      <dgm:spPr/>
    </dgm:pt>
    <dgm:pt modelId="{5B99669C-825E-4669-B08B-FE3541E74C6A}" type="pres">
      <dgm:prSet presAssocID="{6CA9565F-F683-4EB3-98CB-8E23C90F3D42}" presName="imgShp" presStyleLbl="fgImgPlace1" presStyleIdx="1" presStyleCnt="4"/>
      <dgm:spPr>
        <a:blipFill rotWithShape="0">
          <a:blip xmlns:r="http://schemas.openxmlformats.org/officeDocument/2006/relationships" r:embed="rId2"/>
          <a:stretch>
            <a:fillRect/>
          </a:stretch>
        </a:blipFill>
      </dgm:spPr>
    </dgm:pt>
    <dgm:pt modelId="{60C2F54F-BB87-4B54-89CC-BD276A59DBFA}" type="pres">
      <dgm:prSet presAssocID="{6CA9565F-F683-4EB3-98CB-8E23C90F3D42}" presName="txShp" presStyleLbl="node1" presStyleIdx="1" presStyleCnt="4">
        <dgm:presLayoutVars>
          <dgm:bulletEnabled val="1"/>
        </dgm:presLayoutVars>
      </dgm:prSet>
      <dgm:spPr/>
      <dgm:t>
        <a:bodyPr/>
        <a:lstStyle/>
        <a:p>
          <a:endParaRPr lang="es-MX"/>
        </a:p>
      </dgm:t>
    </dgm:pt>
    <dgm:pt modelId="{56C44F18-BCEC-4003-B95D-940A3BDA8CBA}" type="pres">
      <dgm:prSet presAssocID="{6E4FE825-6341-40BA-8958-A17DC94CD64F}" presName="spacing" presStyleCnt="0"/>
      <dgm:spPr/>
    </dgm:pt>
    <dgm:pt modelId="{AC498BBD-81FE-4764-8D75-34926ED41230}" type="pres">
      <dgm:prSet presAssocID="{523E4575-CE11-40D9-B02E-7D4A0FA738E1}" presName="composite" presStyleCnt="0"/>
      <dgm:spPr/>
    </dgm:pt>
    <dgm:pt modelId="{82B1B3AC-230A-4C0A-BD32-7C6111593100}" type="pres">
      <dgm:prSet presAssocID="{523E4575-CE11-40D9-B02E-7D4A0FA738E1}" presName="imgShp" presStyleLbl="fgImgPlace1" presStyleIdx="2" presStyleCnt="4"/>
      <dgm:spPr>
        <a:blipFill rotWithShape="0">
          <a:blip xmlns:r="http://schemas.openxmlformats.org/officeDocument/2006/relationships" r:embed="rId3"/>
          <a:stretch>
            <a:fillRect/>
          </a:stretch>
        </a:blipFill>
      </dgm:spPr>
    </dgm:pt>
    <dgm:pt modelId="{F83587C6-B3BE-47A2-ABE8-9927DD22A363}" type="pres">
      <dgm:prSet presAssocID="{523E4575-CE11-40D9-B02E-7D4A0FA738E1}" presName="txShp" presStyleLbl="node1" presStyleIdx="2" presStyleCnt="4">
        <dgm:presLayoutVars>
          <dgm:bulletEnabled val="1"/>
        </dgm:presLayoutVars>
      </dgm:prSet>
      <dgm:spPr/>
      <dgm:t>
        <a:bodyPr/>
        <a:lstStyle/>
        <a:p>
          <a:endParaRPr lang="es-MX"/>
        </a:p>
      </dgm:t>
    </dgm:pt>
    <dgm:pt modelId="{C7FF4BDF-8F0F-44A0-A6B4-C6A8522DC0A8}" type="pres">
      <dgm:prSet presAssocID="{9C47E6F9-5A1E-4AD4-A99F-DC686A14F7E7}" presName="spacing" presStyleCnt="0"/>
      <dgm:spPr/>
    </dgm:pt>
    <dgm:pt modelId="{FEF6700F-2D69-4790-8E2A-F0EACCE60DEA}" type="pres">
      <dgm:prSet presAssocID="{850DB83E-45C9-4C33-9FF0-BA0A8D0EE78B}" presName="composite" presStyleCnt="0"/>
      <dgm:spPr/>
    </dgm:pt>
    <dgm:pt modelId="{131CC023-83FC-410F-B0C0-E5B6D6716CEB}" type="pres">
      <dgm:prSet presAssocID="{850DB83E-45C9-4C33-9FF0-BA0A8D0EE78B}" presName="imgShp" presStyleLbl="fgImgPlace1" presStyleIdx="3" presStyleCnt="4"/>
      <dgm:spPr>
        <a:blipFill rotWithShape="0">
          <a:blip xmlns:r="http://schemas.openxmlformats.org/officeDocument/2006/relationships" r:embed="rId2"/>
          <a:stretch>
            <a:fillRect/>
          </a:stretch>
        </a:blipFill>
      </dgm:spPr>
    </dgm:pt>
    <dgm:pt modelId="{A02FE269-92E4-4E77-987B-6A0405DDAF74}" type="pres">
      <dgm:prSet presAssocID="{850DB83E-45C9-4C33-9FF0-BA0A8D0EE78B}" presName="txShp" presStyleLbl="node1" presStyleIdx="3" presStyleCnt="4">
        <dgm:presLayoutVars>
          <dgm:bulletEnabled val="1"/>
        </dgm:presLayoutVars>
      </dgm:prSet>
      <dgm:spPr/>
      <dgm:t>
        <a:bodyPr/>
        <a:lstStyle/>
        <a:p>
          <a:endParaRPr lang="es-MX"/>
        </a:p>
      </dgm:t>
    </dgm:pt>
  </dgm:ptLst>
  <dgm:cxnLst>
    <dgm:cxn modelId="{E7119487-79C4-430C-870D-92434C090797}" srcId="{3EE588A3-5ECC-4572-924A-29F4CD18E9B7}" destId="{107FFB5A-CB0A-4193-AB56-0BA43913B570}" srcOrd="0" destOrd="0" parTransId="{A0306AB4-C323-4574-B51A-DA35F47E336B}" sibTransId="{7EC340B0-F0AC-44A5-82A6-95BA6E6F4AD1}"/>
    <dgm:cxn modelId="{1FF14F33-FC24-4759-831A-E749DB8D1318}" type="presOf" srcId="{107FFB5A-CB0A-4193-AB56-0BA43913B570}" destId="{7044BCB1-F924-472E-837E-CB5EC4425E76}" srcOrd="0" destOrd="0" presId="urn:microsoft.com/office/officeart/2005/8/layout/vList3"/>
    <dgm:cxn modelId="{50789ABF-D709-4F62-A1BC-7FBF5A6BD013}" type="presOf" srcId="{3EE588A3-5ECC-4572-924A-29F4CD18E9B7}" destId="{4380A5C2-566D-4640-AF9D-4CB754482E7C}" srcOrd="0" destOrd="0" presId="urn:microsoft.com/office/officeart/2005/8/layout/vList3"/>
    <dgm:cxn modelId="{2F6DDE51-92D3-4A03-8BF4-0693E13E98D5}" srcId="{3EE588A3-5ECC-4572-924A-29F4CD18E9B7}" destId="{850DB83E-45C9-4C33-9FF0-BA0A8D0EE78B}" srcOrd="3" destOrd="0" parTransId="{0D4A3918-1CA1-497C-AD86-1208054868F2}" sibTransId="{151184BC-B43F-4AF6-9579-DDBC354AB266}"/>
    <dgm:cxn modelId="{94CF40A7-922C-4721-8B8E-59B65DDE9E51}" srcId="{3EE588A3-5ECC-4572-924A-29F4CD18E9B7}" destId="{523E4575-CE11-40D9-B02E-7D4A0FA738E1}" srcOrd="2" destOrd="0" parTransId="{1BA98CC5-B4C1-46FA-9065-0D73C89719EB}" sibTransId="{9C47E6F9-5A1E-4AD4-A99F-DC686A14F7E7}"/>
    <dgm:cxn modelId="{1AE641C7-539E-4749-9FF6-01380BA47024}" type="presOf" srcId="{850DB83E-45C9-4C33-9FF0-BA0A8D0EE78B}" destId="{A02FE269-92E4-4E77-987B-6A0405DDAF74}" srcOrd="0" destOrd="0" presId="urn:microsoft.com/office/officeart/2005/8/layout/vList3"/>
    <dgm:cxn modelId="{EE2B8DBB-3299-43BC-B0D5-9C13B2D5D236}" type="presOf" srcId="{523E4575-CE11-40D9-B02E-7D4A0FA738E1}" destId="{F83587C6-B3BE-47A2-ABE8-9927DD22A363}" srcOrd="0" destOrd="0" presId="urn:microsoft.com/office/officeart/2005/8/layout/vList3"/>
    <dgm:cxn modelId="{48F010EC-B867-43E2-95EB-1C1C998D5806}" srcId="{3EE588A3-5ECC-4572-924A-29F4CD18E9B7}" destId="{6CA9565F-F683-4EB3-98CB-8E23C90F3D42}" srcOrd="1" destOrd="0" parTransId="{F8E67783-0B32-4B66-AF23-D2E3F09BC495}" sibTransId="{6E4FE825-6341-40BA-8958-A17DC94CD64F}"/>
    <dgm:cxn modelId="{70231882-99EC-4566-8735-3086939C8CE2}" type="presOf" srcId="{6CA9565F-F683-4EB3-98CB-8E23C90F3D42}" destId="{60C2F54F-BB87-4B54-89CC-BD276A59DBFA}" srcOrd="0" destOrd="0" presId="urn:microsoft.com/office/officeart/2005/8/layout/vList3"/>
    <dgm:cxn modelId="{7EEB5603-1F9C-4903-9791-8AC5BD91DD33}" type="presParOf" srcId="{4380A5C2-566D-4640-AF9D-4CB754482E7C}" destId="{45B0637F-59E3-4D3A-8285-3705BC51B93A}" srcOrd="0" destOrd="0" presId="urn:microsoft.com/office/officeart/2005/8/layout/vList3"/>
    <dgm:cxn modelId="{A21B88AF-5E2B-4CF8-9337-C3F1135C4462}" type="presParOf" srcId="{45B0637F-59E3-4D3A-8285-3705BC51B93A}" destId="{B8ED960E-5EA5-4457-A410-C97738485093}" srcOrd="0" destOrd="0" presId="urn:microsoft.com/office/officeart/2005/8/layout/vList3"/>
    <dgm:cxn modelId="{48D75C1B-7462-43CF-80AD-FCCE1780700E}" type="presParOf" srcId="{45B0637F-59E3-4D3A-8285-3705BC51B93A}" destId="{7044BCB1-F924-472E-837E-CB5EC4425E76}" srcOrd="1" destOrd="0" presId="urn:microsoft.com/office/officeart/2005/8/layout/vList3"/>
    <dgm:cxn modelId="{A498B6CA-C0C8-4407-9378-BA3558D0795A}" type="presParOf" srcId="{4380A5C2-566D-4640-AF9D-4CB754482E7C}" destId="{6EAB1578-5A2B-4531-BB53-48D496F6F055}" srcOrd="1" destOrd="0" presId="urn:microsoft.com/office/officeart/2005/8/layout/vList3"/>
    <dgm:cxn modelId="{97B308DB-107D-4BE3-A1E5-318E9737DD81}" type="presParOf" srcId="{4380A5C2-566D-4640-AF9D-4CB754482E7C}" destId="{F9124536-5D30-405D-BF06-C75E83828551}" srcOrd="2" destOrd="0" presId="urn:microsoft.com/office/officeart/2005/8/layout/vList3"/>
    <dgm:cxn modelId="{2089A25D-C9EF-46DE-A57B-1320E98B2F0E}" type="presParOf" srcId="{F9124536-5D30-405D-BF06-C75E83828551}" destId="{5B99669C-825E-4669-B08B-FE3541E74C6A}" srcOrd="0" destOrd="0" presId="urn:microsoft.com/office/officeart/2005/8/layout/vList3"/>
    <dgm:cxn modelId="{FA39B440-CE7D-4D4D-A7A0-5B5FAA292FF1}" type="presParOf" srcId="{F9124536-5D30-405D-BF06-C75E83828551}" destId="{60C2F54F-BB87-4B54-89CC-BD276A59DBFA}" srcOrd="1" destOrd="0" presId="urn:microsoft.com/office/officeart/2005/8/layout/vList3"/>
    <dgm:cxn modelId="{D63C2BE3-4D7E-491F-AD33-91D2D183A641}" type="presParOf" srcId="{4380A5C2-566D-4640-AF9D-4CB754482E7C}" destId="{56C44F18-BCEC-4003-B95D-940A3BDA8CBA}" srcOrd="3" destOrd="0" presId="urn:microsoft.com/office/officeart/2005/8/layout/vList3"/>
    <dgm:cxn modelId="{7EDF2F0E-A804-4F8E-BC02-CD0B8A7F81D2}" type="presParOf" srcId="{4380A5C2-566D-4640-AF9D-4CB754482E7C}" destId="{AC498BBD-81FE-4764-8D75-34926ED41230}" srcOrd="4" destOrd="0" presId="urn:microsoft.com/office/officeart/2005/8/layout/vList3"/>
    <dgm:cxn modelId="{6816C5C6-5B28-46FB-99D8-2747865662D3}" type="presParOf" srcId="{AC498BBD-81FE-4764-8D75-34926ED41230}" destId="{82B1B3AC-230A-4C0A-BD32-7C6111593100}" srcOrd="0" destOrd="0" presId="urn:microsoft.com/office/officeart/2005/8/layout/vList3"/>
    <dgm:cxn modelId="{D1B2F1F4-8EE1-41CA-ADC7-ECB42E11A3EA}" type="presParOf" srcId="{AC498BBD-81FE-4764-8D75-34926ED41230}" destId="{F83587C6-B3BE-47A2-ABE8-9927DD22A363}" srcOrd="1" destOrd="0" presId="urn:microsoft.com/office/officeart/2005/8/layout/vList3"/>
    <dgm:cxn modelId="{0A0ABA17-DE9A-4956-859E-266CD355B8F1}" type="presParOf" srcId="{4380A5C2-566D-4640-AF9D-4CB754482E7C}" destId="{C7FF4BDF-8F0F-44A0-A6B4-C6A8522DC0A8}" srcOrd="5" destOrd="0" presId="urn:microsoft.com/office/officeart/2005/8/layout/vList3"/>
    <dgm:cxn modelId="{5A351837-9473-42BD-959E-94E00D71CD1F}" type="presParOf" srcId="{4380A5C2-566D-4640-AF9D-4CB754482E7C}" destId="{FEF6700F-2D69-4790-8E2A-F0EACCE60DEA}" srcOrd="6" destOrd="0" presId="urn:microsoft.com/office/officeart/2005/8/layout/vList3"/>
    <dgm:cxn modelId="{61DC1701-CA01-40AD-A391-B3ADCA1C6856}" type="presParOf" srcId="{FEF6700F-2D69-4790-8E2A-F0EACCE60DEA}" destId="{131CC023-83FC-410F-B0C0-E5B6D6716CEB}" srcOrd="0" destOrd="0" presId="urn:microsoft.com/office/officeart/2005/8/layout/vList3"/>
    <dgm:cxn modelId="{C92D9E9F-B461-43E1-88BA-7017F8A4EB7D}" type="presParOf" srcId="{FEF6700F-2D69-4790-8E2A-F0EACCE60DEA}" destId="{A02FE269-92E4-4E77-987B-6A0405DDAF7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E588A3-5ECC-4572-924A-29F4CD18E9B7}" type="doc">
      <dgm:prSet loTypeId="urn:microsoft.com/office/officeart/2005/8/layout/vList3" loCatId="list" qsTypeId="urn:microsoft.com/office/officeart/2005/8/quickstyle/simple1" qsCatId="simple" csTypeId="urn:microsoft.com/office/officeart/2005/8/colors/accent1_2" csCatId="accent1" phldr="1"/>
      <dgm:spPr/>
    </dgm:pt>
    <dgm:pt modelId="{107FFB5A-CB0A-4193-AB56-0BA43913B570}">
      <dgm:prSet phldrT="[Texto]" custT="1"/>
      <dgm:spPr/>
      <dgm:t>
        <a:bodyPr/>
        <a:lstStyle/>
        <a:p>
          <a:pPr algn="r"/>
          <a:r>
            <a:rPr lang="es-MX" sz="1600" dirty="0" smtClean="0"/>
            <a:t>Pre-Test Individual </a:t>
          </a:r>
          <a:endParaRPr lang="es-MX" sz="1600" dirty="0"/>
        </a:p>
      </dgm:t>
    </dgm:pt>
    <dgm:pt modelId="{A0306AB4-C323-4574-B51A-DA35F47E336B}" type="parTrans" cxnId="{E7119487-79C4-430C-870D-92434C090797}">
      <dgm:prSet/>
      <dgm:spPr/>
      <dgm:t>
        <a:bodyPr/>
        <a:lstStyle/>
        <a:p>
          <a:pPr algn="r"/>
          <a:endParaRPr lang="es-MX" sz="1800"/>
        </a:p>
      </dgm:t>
    </dgm:pt>
    <dgm:pt modelId="{7EC340B0-F0AC-44A5-82A6-95BA6E6F4AD1}" type="sibTrans" cxnId="{E7119487-79C4-430C-870D-92434C090797}">
      <dgm:prSet/>
      <dgm:spPr/>
      <dgm:t>
        <a:bodyPr/>
        <a:lstStyle/>
        <a:p>
          <a:pPr algn="r"/>
          <a:endParaRPr lang="es-MX" sz="1800"/>
        </a:p>
      </dgm:t>
    </dgm:pt>
    <dgm:pt modelId="{523E4575-CE11-40D9-B02E-7D4A0FA738E1}">
      <dgm:prSet phldrT="[Texto]" custT="1"/>
      <dgm:spPr/>
      <dgm:t>
        <a:bodyPr/>
        <a:lstStyle/>
        <a:p>
          <a:pPr algn="r"/>
          <a:r>
            <a:rPr lang="es-MX" sz="1600" dirty="0" smtClean="0"/>
            <a:t>Foro de discusión</a:t>
          </a:r>
          <a:endParaRPr lang="es-MX" sz="1600" dirty="0"/>
        </a:p>
      </dgm:t>
    </dgm:pt>
    <dgm:pt modelId="{1BA98CC5-B4C1-46FA-9065-0D73C89719EB}" type="parTrans" cxnId="{94CF40A7-922C-4721-8B8E-59B65DDE9E51}">
      <dgm:prSet/>
      <dgm:spPr/>
      <dgm:t>
        <a:bodyPr/>
        <a:lstStyle/>
        <a:p>
          <a:pPr algn="r"/>
          <a:endParaRPr lang="es-MX" sz="1800"/>
        </a:p>
      </dgm:t>
    </dgm:pt>
    <dgm:pt modelId="{9C47E6F9-5A1E-4AD4-A99F-DC686A14F7E7}" type="sibTrans" cxnId="{94CF40A7-922C-4721-8B8E-59B65DDE9E51}">
      <dgm:prSet/>
      <dgm:spPr/>
      <dgm:t>
        <a:bodyPr/>
        <a:lstStyle/>
        <a:p>
          <a:pPr algn="r"/>
          <a:endParaRPr lang="es-MX" sz="1800"/>
        </a:p>
      </dgm:t>
    </dgm:pt>
    <dgm:pt modelId="{850DB83E-45C9-4C33-9FF0-BA0A8D0EE78B}">
      <dgm:prSet phldrT="[Texto]" custT="1"/>
      <dgm:spPr/>
      <dgm:t>
        <a:bodyPr/>
        <a:lstStyle/>
        <a:p>
          <a:pPr algn="r"/>
          <a:r>
            <a:rPr lang="es-MX" sz="1600" dirty="0" smtClean="0"/>
            <a:t>Construcción grupal</a:t>
          </a:r>
          <a:endParaRPr lang="es-MX" sz="1600" dirty="0"/>
        </a:p>
      </dgm:t>
    </dgm:pt>
    <dgm:pt modelId="{0D4A3918-1CA1-497C-AD86-1208054868F2}" type="parTrans" cxnId="{2F6DDE51-92D3-4A03-8BF4-0693E13E98D5}">
      <dgm:prSet/>
      <dgm:spPr/>
      <dgm:t>
        <a:bodyPr/>
        <a:lstStyle/>
        <a:p>
          <a:pPr algn="r"/>
          <a:endParaRPr lang="es-MX" sz="1800"/>
        </a:p>
      </dgm:t>
    </dgm:pt>
    <dgm:pt modelId="{151184BC-B43F-4AF6-9579-DDBC354AB266}" type="sibTrans" cxnId="{2F6DDE51-92D3-4A03-8BF4-0693E13E98D5}">
      <dgm:prSet/>
      <dgm:spPr/>
      <dgm:t>
        <a:bodyPr/>
        <a:lstStyle/>
        <a:p>
          <a:pPr algn="r"/>
          <a:endParaRPr lang="es-MX" sz="1800"/>
        </a:p>
      </dgm:t>
    </dgm:pt>
    <dgm:pt modelId="{6CA9565F-F683-4EB3-98CB-8E23C90F3D42}">
      <dgm:prSet phldrT="[Texto]" custT="1"/>
      <dgm:spPr/>
      <dgm:t>
        <a:bodyPr/>
        <a:lstStyle/>
        <a:p>
          <a:pPr algn="r"/>
          <a:r>
            <a:rPr lang="es-MX" sz="1600" dirty="0" smtClean="0"/>
            <a:t>Lectura y estudio del tema</a:t>
          </a:r>
        </a:p>
      </dgm:t>
    </dgm:pt>
    <dgm:pt modelId="{F8E67783-0B32-4B66-AF23-D2E3F09BC495}" type="parTrans" cxnId="{48F010EC-B867-43E2-95EB-1C1C998D5806}">
      <dgm:prSet/>
      <dgm:spPr/>
      <dgm:t>
        <a:bodyPr/>
        <a:lstStyle/>
        <a:p>
          <a:pPr algn="r"/>
          <a:endParaRPr lang="es-MX" sz="1600"/>
        </a:p>
      </dgm:t>
    </dgm:pt>
    <dgm:pt modelId="{6E4FE825-6341-40BA-8958-A17DC94CD64F}" type="sibTrans" cxnId="{48F010EC-B867-43E2-95EB-1C1C998D5806}">
      <dgm:prSet/>
      <dgm:spPr/>
      <dgm:t>
        <a:bodyPr/>
        <a:lstStyle/>
        <a:p>
          <a:pPr algn="r"/>
          <a:endParaRPr lang="es-MX" sz="1600"/>
        </a:p>
      </dgm:t>
    </dgm:pt>
    <dgm:pt modelId="{4CA46174-5718-4D0B-A5C4-41336D650BF6}">
      <dgm:prSet phldrT="[Texto]" custT="1"/>
      <dgm:spPr/>
      <dgm:t>
        <a:bodyPr/>
        <a:lstStyle/>
        <a:p>
          <a:pPr algn="r"/>
          <a:r>
            <a:rPr lang="es-MX" sz="1600" dirty="0" smtClean="0"/>
            <a:t>Discusión con el profesor</a:t>
          </a:r>
          <a:endParaRPr lang="es-MX" sz="1600" dirty="0"/>
        </a:p>
      </dgm:t>
    </dgm:pt>
    <dgm:pt modelId="{0A499260-1D57-4D00-B8C0-0D867A11793B}" type="parTrans" cxnId="{A13E156C-498F-47DB-A55E-4C2165F93096}">
      <dgm:prSet/>
      <dgm:spPr/>
      <dgm:t>
        <a:bodyPr/>
        <a:lstStyle/>
        <a:p>
          <a:endParaRPr lang="es-MX"/>
        </a:p>
      </dgm:t>
    </dgm:pt>
    <dgm:pt modelId="{D7394353-8F18-4726-835B-ECCD0FDB6EF6}" type="sibTrans" cxnId="{A13E156C-498F-47DB-A55E-4C2165F93096}">
      <dgm:prSet/>
      <dgm:spPr/>
      <dgm:t>
        <a:bodyPr/>
        <a:lstStyle/>
        <a:p>
          <a:endParaRPr lang="es-MX"/>
        </a:p>
      </dgm:t>
    </dgm:pt>
    <dgm:pt modelId="{9ED1C5F1-535E-4E46-9D4F-3489EBD48A3C}">
      <dgm:prSet phldrT="[Texto]" custT="1"/>
      <dgm:spPr/>
      <dgm:t>
        <a:bodyPr/>
        <a:lstStyle/>
        <a:p>
          <a:pPr algn="r"/>
          <a:r>
            <a:rPr lang="es-MX" sz="1600" dirty="0" smtClean="0"/>
            <a:t>Conclusiones</a:t>
          </a:r>
          <a:endParaRPr lang="es-MX" sz="1600" dirty="0"/>
        </a:p>
      </dgm:t>
    </dgm:pt>
    <dgm:pt modelId="{4ED5E33E-0BA7-425F-BF1F-2F8938F6916A}" type="parTrans" cxnId="{589AEC30-696F-4E6C-9A6F-0723979C58CF}">
      <dgm:prSet/>
      <dgm:spPr/>
      <dgm:t>
        <a:bodyPr/>
        <a:lstStyle/>
        <a:p>
          <a:endParaRPr lang="es-MX"/>
        </a:p>
      </dgm:t>
    </dgm:pt>
    <dgm:pt modelId="{6FDAECF9-0068-4081-BDB4-48915BD9B8E8}" type="sibTrans" cxnId="{589AEC30-696F-4E6C-9A6F-0723979C58CF}">
      <dgm:prSet/>
      <dgm:spPr/>
      <dgm:t>
        <a:bodyPr/>
        <a:lstStyle/>
        <a:p>
          <a:endParaRPr lang="es-MX"/>
        </a:p>
      </dgm:t>
    </dgm:pt>
    <dgm:pt modelId="{4380A5C2-566D-4640-AF9D-4CB754482E7C}" type="pres">
      <dgm:prSet presAssocID="{3EE588A3-5ECC-4572-924A-29F4CD18E9B7}" presName="linearFlow" presStyleCnt="0">
        <dgm:presLayoutVars>
          <dgm:dir/>
          <dgm:resizeHandles val="exact"/>
        </dgm:presLayoutVars>
      </dgm:prSet>
      <dgm:spPr/>
    </dgm:pt>
    <dgm:pt modelId="{45B0637F-59E3-4D3A-8285-3705BC51B93A}" type="pres">
      <dgm:prSet presAssocID="{107FFB5A-CB0A-4193-AB56-0BA43913B570}" presName="composite" presStyleCnt="0"/>
      <dgm:spPr/>
    </dgm:pt>
    <dgm:pt modelId="{B8ED960E-5EA5-4457-A410-C97738485093}" type="pres">
      <dgm:prSet presAssocID="{107FFB5A-CB0A-4193-AB56-0BA43913B570}" presName="imgShp" presStyleLbl="fgImgPlace1" presStyleIdx="0" presStyleCnt="6"/>
      <dgm:spPr>
        <a:blipFill rotWithShape="0">
          <a:blip xmlns:r="http://schemas.openxmlformats.org/officeDocument/2006/relationships" r:embed="rId1"/>
          <a:stretch>
            <a:fillRect/>
          </a:stretch>
        </a:blipFill>
      </dgm:spPr>
    </dgm:pt>
    <dgm:pt modelId="{7044BCB1-F924-472E-837E-CB5EC4425E76}" type="pres">
      <dgm:prSet presAssocID="{107FFB5A-CB0A-4193-AB56-0BA43913B570}" presName="txShp" presStyleLbl="node1" presStyleIdx="0" presStyleCnt="6">
        <dgm:presLayoutVars>
          <dgm:bulletEnabled val="1"/>
        </dgm:presLayoutVars>
      </dgm:prSet>
      <dgm:spPr/>
      <dgm:t>
        <a:bodyPr/>
        <a:lstStyle/>
        <a:p>
          <a:endParaRPr lang="es-MX"/>
        </a:p>
      </dgm:t>
    </dgm:pt>
    <dgm:pt modelId="{6EAB1578-5A2B-4531-BB53-48D496F6F055}" type="pres">
      <dgm:prSet presAssocID="{7EC340B0-F0AC-44A5-82A6-95BA6E6F4AD1}" presName="spacing" presStyleCnt="0"/>
      <dgm:spPr/>
    </dgm:pt>
    <dgm:pt modelId="{F9124536-5D30-405D-BF06-C75E83828551}" type="pres">
      <dgm:prSet presAssocID="{6CA9565F-F683-4EB3-98CB-8E23C90F3D42}" presName="composite" presStyleCnt="0"/>
      <dgm:spPr/>
    </dgm:pt>
    <dgm:pt modelId="{5B99669C-825E-4669-B08B-FE3541E74C6A}" type="pres">
      <dgm:prSet presAssocID="{6CA9565F-F683-4EB3-98CB-8E23C90F3D42}" presName="imgShp" presStyleLbl="fgImgPlace1" presStyleIdx="1" presStyleCnt="6"/>
      <dgm:spPr>
        <a:blipFill rotWithShape="0">
          <a:blip xmlns:r="http://schemas.openxmlformats.org/officeDocument/2006/relationships" r:embed="rId2"/>
          <a:stretch>
            <a:fillRect/>
          </a:stretch>
        </a:blipFill>
      </dgm:spPr>
    </dgm:pt>
    <dgm:pt modelId="{60C2F54F-BB87-4B54-89CC-BD276A59DBFA}" type="pres">
      <dgm:prSet presAssocID="{6CA9565F-F683-4EB3-98CB-8E23C90F3D42}" presName="txShp" presStyleLbl="node1" presStyleIdx="1" presStyleCnt="6">
        <dgm:presLayoutVars>
          <dgm:bulletEnabled val="1"/>
        </dgm:presLayoutVars>
      </dgm:prSet>
      <dgm:spPr/>
      <dgm:t>
        <a:bodyPr/>
        <a:lstStyle/>
        <a:p>
          <a:endParaRPr lang="es-MX"/>
        </a:p>
      </dgm:t>
    </dgm:pt>
    <dgm:pt modelId="{56C44F18-BCEC-4003-B95D-940A3BDA8CBA}" type="pres">
      <dgm:prSet presAssocID="{6E4FE825-6341-40BA-8958-A17DC94CD64F}" presName="spacing" presStyleCnt="0"/>
      <dgm:spPr/>
    </dgm:pt>
    <dgm:pt modelId="{AC498BBD-81FE-4764-8D75-34926ED41230}" type="pres">
      <dgm:prSet presAssocID="{523E4575-CE11-40D9-B02E-7D4A0FA738E1}" presName="composite" presStyleCnt="0"/>
      <dgm:spPr/>
    </dgm:pt>
    <dgm:pt modelId="{82B1B3AC-230A-4C0A-BD32-7C6111593100}" type="pres">
      <dgm:prSet presAssocID="{523E4575-CE11-40D9-B02E-7D4A0FA738E1}" presName="imgShp" presStyleLbl="fgImgPlace1" presStyleIdx="2" presStyleCnt="6"/>
      <dgm:spPr>
        <a:blipFill rotWithShape="0">
          <a:blip xmlns:r="http://schemas.openxmlformats.org/officeDocument/2006/relationships" r:embed="rId3"/>
          <a:stretch>
            <a:fillRect/>
          </a:stretch>
        </a:blipFill>
      </dgm:spPr>
    </dgm:pt>
    <dgm:pt modelId="{F83587C6-B3BE-47A2-ABE8-9927DD22A363}" type="pres">
      <dgm:prSet presAssocID="{523E4575-CE11-40D9-B02E-7D4A0FA738E1}" presName="txShp" presStyleLbl="node1" presStyleIdx="2" presStyleCnt="6">
        <dgm:presLayoutVars>
          <dgm:bulletEnabled val="1"/>
        </dgm:presLayoutVars>
      </dgm:prSet>
      <dgm:spPr/>
      <dgm:t>
        <a:bodyPr/>
        <a:lstStyle/>
        <a:p>
          <a:endParaRPr lang="es-MX"/>
        </a:p>
      </dgm:t>
    </dgm:pt>
    <dgm:pt modelId="{C7FF4BDF-8F0F-44A0-A6B4-C6A8522DC0A8}" type="pres">
      <dgm:prSet presAssocID="{9C47E6F9-5A1E-4AD4-A99F-DC686A14F7E7}" presName="spacing" presStyleCnt="0"/>
      <dgm:spPr/>
    </dgm:pt>
    <dgm:pt modelId="{FEF6700F-2D69-4790-8E2A-F0EACCE60DEA}" type="pres">
      <dgm:prSet presAssocID="{850DB83E-45C9-4C33-9FF0-BA0A8D0EE78B}" presName="composite" presStyleCnt="0"/>
      <dgm:spPr/>
    </dgm:pt>
    <dgm:pt modelId="{131CC023-83FC-410F-B0C0-E5B6D6716CEB}" type="pres">
      <dgm:prSet presAssocID="{850DB83E-45C9-4C33-9FF0-BA0A8D0EE78B}" presName="imgShp" presStyleLbl="fgImgPlace1" presStyleIdx="3" presStyleCnt="6"/>
      <dgm:spPr>
        <a:blipFill rotWithShape="0">
          <a:blip xmlns:r="http://schemas.openxmlformats.org/officeDocument/2006/relationships" r:embed="rId2"/>
          <a:stretch>
            <a:fillRect/>
          </a:stretch>
        </a:blipFill>
      </dgm:spPr>
    </dgm:pt>
    <dgm:pt modelId="{A02FE269-92E4-4E77-987B-6A0405DDAF74}" type="pres">
      <dgm:prSet presAssocID="{850DB83E-45C9-4C33-9FF0-BA0A8D0EE78B}" presName="txShp" presStyleLbl="node1" presStyleIdx="3" presStyleCnt="6">
        <dgm:presLayoutVars>
          <dgm:bulletEnabled val="1"/>
        </dgm:presLayoutVars>
      </dgm:prSet>
      <dgm:spPr/>
      <dgm:t>
        <a:bodyPr/>
        <a:lstStyle/>
        <a:p>
          <a:endParaRPr lang="es-MX"/>
        </a:p>
      </dgm:t>
    </dgm:pt>
    <dgm:pt modelId="{3EB57D14-6765-4D69-84C5-10DA54908DDF}" type="pres">
      <dgm:prSet presAssocID="{151184BC-B43F-4AF6-9579-DDBC354AB266}" presName="spacing" presStyleCnt="0"/>
      <dgm:spPr/>
    </dgm:pt>
    <dgm:pt modelId="{2D15169F-32AF-44C1-A60C-0C54F2F982E2}" type="pres">
      <dgm:prSet presAssocID="{4CA46174-5718-4D0B-A5C4-41336D650BF6}" presName="composite" presStyleCnt="0"/>
      <dgm:spPr/>
    </dgm:pt>
    <dgm:pt modelId="{31D71502-6AB5-44E2-8586-E9EB7D7F4F0D}" type="pres">
      <dgm:prSet presAssocID="{4CA46174-5718-4D0B-A5C4-41336D650BF6}" presName="imgShp" presStyleLbl="fgImgPlace1" presStyleIdx="4" presStyleCnt="6"/>
      <dgm:spPr>
        <a:blipFill rotWithShape="0">
          <a:blip xmlns:r="http://schemas.openxmlformats.org/officeDocument/2006/relationships" r:embed="rId4"/>
          <a:stretch>
            <a:fillRect/>
          </a:stretch>
        </a:blipFill>
      </dgm:spPr>
    </dgm:pt>
    <dgm:pt modelId="{1F983235-FE1D-4787-A2FB-148963A5BAC7}" type="pres">
      <dgm:prSet presAssocID="{4CA46174-5718-4D0B-A5C4-41336D650BF6}" presName="txShp" presStyleLbl="node1" presStyleIdx="4" presStyleCnt="6">
        <dgm:presLayoutVars>
          <dgm:bulletEnabled val="1"/>
        </dgm:presLayoutVars>
      </dgm:prSet>
      <dgm:spPr/>
      <dgm:t>
        <a:bodyPr/>
        <a:lstStyle/>
        <a:p>
          <a:endParaRPr lang="es-MX"/>
        </a:p>
      </dgm:t>
    </dgm:pt>
    <dgm:pt modelId="{6E81F084-016A-4C67-8C74-9C9D124DCA59}" type="pres">
      <dgm:prSet presAssocID="{D7394353-8F18-4726-835B-ECCD0FDB6EF6}" presName="spacing" presStyleCnt="0"/>
      <dgm:spPr/>
    </dgm:pt>
    <dgm:pt modelId="{ED146A70-C2EA-4E0A-A692-EB668DB8F2B5}" type="pres">
      <dgm:prSet presAssocID="{9ED1C5F1-535E-4E46-9D4F-3489EBD48A3C}" presName="composite" presStyleCnt="0"/>
      <dgm:spPr/>
    </dgm:pt>
    <dgm:pt modelId="{10BC0F3E-B310-4F0B-88E0-95044F85B191}" type="pres">
      <dgm:prSet presAssocID="{9ED1C5F1-535E-4E46-9D4F-3489EBD48A3C}" presName="imgShp" presStyleLbl="fgImgPlace1" presStyleIdx="5" presStyleCnt="6"/>
      <dgm:spPr>
        <a:blipFill rotWithShape="0">
          <a:blip xmlns:r="http://schemas.openxmlformats.org/officeDocument/2006/relationships" r:embed="rId5"/>
          <a:stretch>
            <a:fillRect/>
          </a:stretch>
        </a:blipFill>
      </dgm:spPr>
    </dgm:pt>
    <dgm:pt modelId="{A1820423-F7D9-446A-B3A5-A8E65CD3AAE8}" type="pres">
      <dgm:prSet presAssocID="{9ED1C5F1-535E-4E46-9D4F-3489EBD48A3C}" presName="txShp" presStyleLbl="node1" presStyleIdx="5" presStyleCnt="6">
        <dgm:presLayoutVars>
          <dgm:bulletEnabled val="1"/>
        </dgm:presLayoutVars>
      </dgm:prSet>
      <dgm:spPr/>
      <dgm:t>
        <a:bodyPr/>
        <a:lstStyle/>
        <a:p>
          <a:endParaRPr lang="es-MX"/>
        </a:p>
      </dgm:t>
    </dgm:pt>
  </dgm:ptLst>
  <dgm:cxnLst>
    <dgm:cxn modelId="{E7119487-79C4-430C-870D-92434C090797}" srcId="{3EE588A3-5ECC-4572-924A-29F4CD18E9B7}" destId="{107FFB5A-CB0A-4193-AB56-0BA43913B570}" srcOrd="0" destOrd="0" parTransId="{A0306AB4-C323-4574-B51A-DA35F47E336B}" sibTransId="{7EC340B0-F0AC-44A5-82A6-95BA6E6F4AD1}"/>
    <dgm:cxn modelId="{51D1A06C-312D-44A7-A40C-5AB18A5E736A}" type="presOf" srcId="{107FFB5A-CB0A-4193-AB56-0BA43913B570}" destId="{7044BCB1-F924-472E-837E-CB5EC4425E76}" srcOrd="0" destOrd="0" presId="urn:microsoft.com/office/officeart/2005/8/layout/vList3"/>
    <dgm:cxn modelId="{48F010EC-B867-43E2-95EB-1C1C998D5806}" srcId="{3EE588A3-5ECC-4572-924A-29F4CD18E9B7}" destId="{6CA9565F-F683-4EB3-98CB-8E23C90F3D42}" srcOrd="1" destOrd="0" parTransId="{F8E67783-0B32-4B66-AF23-D2E3F09BC495}" sibTransId="{6E4FE825-6341-40BA-8958-A17DC94CD64F}"/>
    <dgm:cxn modelId="{28730E6D-7582-4994-A055-73E8CE23F060}" type="presOf" srcId="{4CA46174-5718-4D0B-A5C4-41336D650BF6}" destId="{1F983235-FE1D-4787-A2FB-148963A5BAC7}" srcOrd="0" destOrd="0" presId="urn:microsoft.com/office/officeart/2005/8/layout/vList3"/>
    <dgm:cxn modelId="{FF944D7A-2A26-4E1F-BEA4-9ACF69D96FC9}" type="presOf" srcId="{6CA9565F-F683-4EB3-98CB-8E23C90F3D42}" destId="{60C2F54F-BB87-4B54-89CC-BD276A59DBFA}" srcOrd="0" destOrd="0" presId="urn:microsoft.com/office/officeart/2005/8/layout/vList3"/>
    <dgm:cxn modelId="{2F6DDE51-92D3-4A03-8BF4-0693E13E98D5}" srcId="{3EE588A3-5ECC-4572-924A-29F4CD18E9B7}" destId="{850DB83E-45C9-4C33-9FF0-BA0A8D0EE78B}" srcOrd="3" destOrd="0" parTransId="{0D4A3918-1CA1-497C-AD86-1208054868F2}" sibTransId="{151184BC-B43F-4AF6-9579-DDBC354AB266}"/>
    <dgm:cxn modelId="{94CF40A7-922C-4721-8B8E-59B65DDE9E51}" srcId="{3EE588A3-5ECC-4572-924A-29F4CD18E9B7}" destId="{523E4575-CE11-40D9-B02E-7D4A0FA738E1}" srcOrd="2" destOrd="0" parTransId="{1BA98CC5-B4C1-46FA-9065-0D73C89719EB}" sibTransId="{9C47E6F9-5A1E-4AD4-A99F-DC686A14F7E7}"/>
    <dgm:cxn modelId="{CB7B37C4-3695-4D8F-A474-4978C8DBA602}" type="presOf" srcId="{9ED1C5F1-535E-4E46-9D4F-3489EBD48A3C}" destId="{A1820423-F7D9-446A-B3A5-A8E65CD3AAE8}" srcOrd="0" destOrd="0" presId="urn:microsoft.com/office/officeart/2005/8/layout/vList3"/>
    <dgm:cxn modelId="{652FAAF2-7291-4013-9725-B7C6DB0B7F49}" type="presOf" srcId="{3EE588A3-5ECC-4572-924A-29F4CD18E9B7}" destId="{4380A5C2-566D-4640-AF9D-4CB754482E7C}" srcOrd="0" destOrd="0" presId="urn:microsoft.com/office/officeart/2005/8/layout/vList3"/>
    <dgm:cxn modelId="{589AEC30-696F-4E6C-9A6F-0723979C58CF}" srcId="{3EE588A3-5ECC-4572-924A-29F4CD18E9B7}" destId="{9ED1C5F1-535E-4E46-9D4F-3489EBD48A3C}" srcOrd="5" destOrd="0" parTransId="{4ED5E33E-0BA7-425F-BF1F-2F8938F6916A}" sibTransId="{6FDAECF9-0068-4081-BDB4-48915BD9B8E8}"/>
    <dgm:cxn modelId="{23186457-D844-4993-97AC-B065B2C1F740}" type="presOf" srcId="{850DB83E-45C9-4C33-9FF0-BA0A8D0EE78B}" destId="{A02FE269-92E4-4E77-987B-6A0405DDAF74}" srcOrd="0" destOrd="0" presId="urn:microsoft.com/office/officeart/2005/8/layout/vList3"/>
    <dgm:cxn modelId="{B26C2EC1-FB62-4E9C-8ED7-6B9A3CCDF52C}" type="presOf" srcId="{523E4575-CE11-40D9-B02E-7D4A0FA738E1}" destId="{F83587C6-B3BE-47A2-ABE8-9927DD22A363}" srcOrd="0" destOrd="0" presId="urn:microsoft.com/office/officeart/2005/8/layout/vList3"/>
    <dgm:cxn modelId="{A13E156C-498F-47DB-A55E-4C2165F93096}" srcId="{3EE588A3-5ECC-4572-924A-29F4CD18E9B7}" destId="{4CA46174-5718-4D0B-A5C4-41336D650BF6}" srcOrd="4" destOrd="0" parTransId="{0A499260-1D57-4D00-B8C0-0D867A11793B}" sibTransId="{D7394353-8F18-4726-835B-ECCD0FDB6EF6}"/>
    <dgm:cxn modelId="{235E2A09-650F-47E7-9A69-53E8050D770C}" type="presParOf" srcId="{4380A5C2-566D-4640-AF9D-4CB754482E7C}" destId="{45B0637F-59E3-4D3A-8285-3705BC51B93A}" srcOrd="0" destOrd="0" presId="urn:microsoft.com/office/officeart/2005/8/layout/vList3"/>
    <dgm:cxn modelId="{F18F9FA4-BA69-4F21-A6AA-5F131F5D8D8E}" type="presParOf" srcId="{45B0637F-59E3-4D3A-8285-3705BC51B93A}" destId="{B8ED960E-5EA5-4457-A410-C97738485093}" srcOrd="0" destOrd="0" presId="urn:microsoft.com/office/officeart/2005/8/layout/vList3"/>
    <dgm:cxn modelId="{AFE0B032-DCE1-4CCF-850B-F58CE4ED724B}" type="presParOf" srcId="{45B0637F-59E3-4D3A-8285-3705BC51B93A}" destId="{7044BCB1-F924-472E-837E-CB5EC4425E76}" srcOrd="1" destOrd="0" presId="urn:microsoft.com/office/officeart/2005/8/layout/vList3"/>
    <dgm:cxn modelId="{47CD6D5C-069B-43D7-ACEF-0539CA9A8A01}" type="presParOf" srcId="{4380A5C2-566D-4640-AF9D-4CB754482E7C}" destId="{6EAB1578-5A2B-4531-BB53-48D496F6F055}" srcOrd="1" destOrd="0" presId="urn:microsoft.com/office/officeart/2005/8/layout/vList3"/>
    <dgm:cxn modelId="{47FF474F-3157-4FC5-861E-7F73EF797CC9}" type="presParOf" srcId="{4380A5C2-566D-4640-AF9D-4CB754482E7C}" destId="{F9124536-5D30-405D-BF06-C75E83828551}" srcOrd="2" destOrd="0" presId="urn:microsoft.com/office/officeart/2005/8/layout/vList3"/>
    <dgm:cxn modelId="{35C53BFD-006B-4AD6-B1CC-5EDECD386AD8}" type="presParOf" srcId="{F9124536-5D30-405D-BF06-C75E83828551}" destId="{5B99669C-825E-4669-B08B-FE3541E74C6A}" srcOrd="0" destOrd="0" presId="urn:microsoft.com/office/officeart/2005/8/layout/vList3"/>
    <dgm:cxn modelId="{049BD584-2BDD-49DC-B6EF-BA3B9DA72D21}" type="presParOf" srcId="{F9124536-5D30-405D-BF06-C75E83828551}" destId="{60C2F54F-BB87-4B54-89CC-BD276A59DBFA}" srcOrd="1" destOrd="0" presId="urn:microsoft.com/office/officeart/2005/8/layout/vList3"/>
    <dgm:cxn modelId="{C2D59C89-911D-454A-A9F8-0359D06FF12F}" type="presParOf" srcId="{4380A5C2-566D-4640-AF9D-4CB754482E7C}" destId="{56C44F18-BCEC-4003-B95D-940A3BDA8CBA}" srcOrd="3" destOrd="0" presId="urn:microsoft.com/office/officeart/2005/8/layout/vList3"/>
    <dgm:cxn modelId="{200BAF26-A7AC-4FA2-82B8-8F32851C55C3}" type="presParOf" srcId="{4380A5C2-566D-4640-AF9D-4CB754482E7C}" destId="{AC498BBD-81FE-4764-8D75-34926ED41230}" srcOrd="4" destOrd="0" presId="urn:microsoft.com/office/officeart/2005/8/layout/vList3"/>
    <dgm:cxn modelId="{22705C31-24E4-4970-BB7B-5DE32CFCE5C1}" type="presParOf" srcId="{AC498BBD-81FE-4764-8D75-34926ED41230}" destId="{82B1B3AC-230A-4C0A-BD32-7C6111593100}" srcOrd="0" destOrd="0" presId="urn:microsoft.com/office/officeart/2005/8/layout/vList3"/>
    <dgm:cxn modelId="{37EA5D19-3D3E-462B-933E-C7A84C7FCD32}" type="presParOf" srcId="{AC498BBD-81FE-4764-8D75-34926ED41230}" destId="{F83587C6-B3BE-47A2-ABE8-9927DD22A363}" srcOrd="1" destOrd="0" presId="urn:microsoft.com/office/officeart/2005/8/layout/vList3"/>
    <dgm:cxn modelId="{759C4B49-1281-47C1-AC8A-2782A18FD546}" type="presParOf" srcId="{4380A5C2-566D-4640-AF9D-4CB754482E7C}" destId="{C7FF4BDF-8F0F-44A0-A6B4-C6A8522DC0A8}" srcOrd="5" destOrd="0" presId="urn:microsoft.com/office/officeart/2005/8/layout/vList3"/>
    <dgm:cxn modelId="{55B1E527-158C-413F-8132-CA657C5DDD72}" type="presParOf" srcId="{4380A5C2-566D-4640-AF9D-4CB754482E7C}" destId="{FEF6700F-2D69-4790-8E2A-F0EACCE60DEA}" srcOrd="6" destOrd="0" presId="urn:microsoft.com/office/officeart/2005/8/layout/vList3"/>
    <dgm:cxn modelId="{D3F4D7BD-19CF-42F3-8FFE-093E42FE1BFC}" type="presParOf" srcId="{FEF6700F-2D69-4790-8E2A-F0EACCE60DEA}" destId="{131CC023-83FC-410F-B0C0-E5B6D6716CEB}" srcOrd="0" destOrd="0" presId="urn:microsoft.com/office/officeart/2005/8/layout/vList3"/>
    <dgm:cxn modelId="{8FD7CB82-9125-44B5-8A05-5A35763EA892}" type="presParOf" srcId="{FEF6700F-2D69-4790-8E2A-F0EACCE60DEA}" destId="{A02FE269-92E4-4E77-987B-6A0405DDAF74}" srcOrd="1" destOrd="0" presId="urn:microsoft.com/office/officeart/2005/8/layout/vList3"/>
    <dgm:cxn modelId="{668E01A7-BCDC-4923-AF47-EC69CA133885}" type="presParOf" srcId="{4380A5C2-566D-4640-AF9D-4CB754482E7C}" destId="{3EB57D14-6765-4D69-84C5-10DA54908DDF}" srcOrd="7" destOrd="0" presId="urn:microsoft.com/office/officeart/2005/8/layout/vList3"/>
    <dgm:cxn modelId="{4F826D56-D7B8-4537-97EE-16A7AFC23CFD}" type="presParOf" srcId="{4380A5C2-566D-4640-AF9D-4CB754482E7C}" destId="{2D15169F-32AF-44C1-A60C-0C54F2F982E2}" srcOrd="8" destOrd="0" presId="urn:microsoft.com/office/officeart/2005/8/layout/vList3"/>
    <dgm:cxn modelId="{EF1D9B05-E104-43B1-B628-3BD176D2EB7B}" type="presParOf" srcId="{2D15169F-32AF-44C1-A60C-0C54F2F982E2}" destId="{31D71502-6AB5-44E2-8586-E9EB7D7F4F0D}" srcOrd="0" destOrd="0" presId="urn:microsoft.com/office/officeart/2005/8/layout/vList3"/>
    <dgm:cxn modelId="{6B7B41D6-9149-45AA-BAEE-C5B2BD8183AD}" type="presParOf" srcId="{2D15169F-32AF-44C1-A60C-0C54F2F982E2}" destId="{1F983235-FE1D-4787-A2FB-148963A5BAC7}" srcOrd="1" destOrd="0" presId="urn:microsoft.com/office/officeart/2005/8/layout/vList3"/>
    <dgm:cxn modelId="{2AE83147-833E-4D9B-9305-C6691EF2FFD2}" type="presParOf" srcId="{4380A5C2-566D-4640-AF9D-4CB754482E7C}" destId="{6E81F084-016A-4C67-8C74-9C9D124DCA59}" srcOrd="9" destOrd="0" presId="urn:microsoft.com/office/officeart/2005/8/layout/vList3"/>
    <dgm:cxn modelId="{B8305BB1-9CE6-41F5-8741-DE1DDCD471F8}" type="presParOf" srcId="{4380A5C2-566D-4640-AF9D-4CB754482E7C}" destId="{ED146A70-C2EA-4E0A-A692-EB668DB8F2B5}" srcOrd="10" destOrd="0" presId="urn:microsoft.com/office/officeart/2005/8/layout/vList3"/>
    <dgm:cxn modelId="{86F88539-A069-4A4F-BA4C-E801DFB8AD7B}" type="presParOf" srcId="{ED146A70-C2EA-4E0A-A692-EB668DB8F2B5}" destId="{10BC0F3E-B310-4F0B-88E0-95044F85B191}" srcOrd="0" destOrd="0" presId="urn:microsoft.com/office/officeart/2005/8/layout/vList3"/>
    <dgm:cxn modelId="{B123C7E0-B583-4489-B523-53F69F2B7126}" type="presParOf" srcId="{ED146A70-C2EA-4E0A-A692-EB668DB8F2B5}" destId="{A1820423-F7D9-446A-B3A5-A8E65CD3AAE8}" srcOrd="1" destOrd="0" presId="urn:microsoft.com/office/officeart/2005/8/layout/v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44BCB1-F924-472E-837E-CB5EC4425E76}">
      <dsp:nvSpPr>
        <dsp:cNvPr id="0" name=""/>
        <dsp:cNvSpPr/>
      </dsp:nvSpPr>
      <dsp:spPr>
        <a:xfrm rot="10800000">
          <a:off x="805119" y="976"/>
          <a:ext cx="2685669" cy="5146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31"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t>Introducción</a:t>
          </a:r>
          <a:endParaRPr lang="es-MX" sz="1800" kern="1200" dirty="0"/>
        </a:p>
      </dsp:txBody>
      <dsp:txXfrm rot="10800000">
        <a:off x="805119" y="976"/>
        <a:ext cx="2685669" cy="514615"/>
      </dsp:txXfrm>
    </dsp:sp>
    <dsp:sp modelId="{B8ED960E-5EA5-4457-A410-C97738485093}">
      <dsp:nvSpPr>
        <dsp:cNvPr id="0" name=""/>
        <dsp:cNvSpPr/>
      </dsp:nvSpPr>
      <dsp:spPr>
        <a:xfrm>
          <a:off x="547811" y="976"/>
          <a:ext cx="514615" cy="51461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C2F54F-BB87-4B54-89CC-BD276A59DBFA}">
      <dsp:nvSpPr>
        <dsp:cNvPr id="0" name=""/>
        <dsp:cNvSpPr/>
      </dsp:nvSpPr>
      <dsp:spPr>
        <a:xfrm rot="10800000">
          <a:off x="805119" y="669208"/>
          <a:ext cx="2685669" cy="5146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31"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t>Clasificación y Fisiopatología</a:t>
          </a:r>
        </a:p>
      </dsp:txBody>
      <dsp:txXfrm rot="10800000">
        <a:off x="805119" y="669208"/>
        <a:ext cx="2685669" cy="514615"/>
      </dsp:txXfrm>
    </dsp:sp>
    <dsp:sp modelId="{5B99669C-825E-4669-B08B-FE3541E74C6A}">
      <dsp:nvSpPr>
        <dsp:cNvPr id="0" name=""/>
        <dsp:cNvSpPr/>
      </dsp:nvSpPr>
      <dsp:spPr>
        <a:xfrm>
          <a:off x="547811" y="669208"/>
          <a:ext cx="514615" cy="51461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587C6-B3BE-47A2-ABE8-9927DD22A363}">
      <dsp:nvSpPr>
        <dsp:cNvPr id="0" name=""/>
        <dsp:cNvSpPr/>
      </dsp:nvSpPr>
      <dsp:spPr>
        <a:xfrm rot="10800000">
          <a:off x="805119" y="1337441"/>
          <a:ext cx="2685669" cy="5146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31"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t>Nutrición y Autocontrol</a:t>
          </a:r>
          <a:endParaRPr lang="es-MX" sz="1800" kern="1200" dirty="0"/>
        </a:p>
      </dsp:txBody>
      <dsp:txXfrm rot="10800000">
        <a:off x="805119" y="1337441"/>
        <a:ext cx="2685669" cy="514615"/>
      </dsp:txXfrm>
    </dsp:sp>
    <dsp:sp modelId="{82B1B3AC-230A-4C0A-BD32-7C6111593100}">
      <dsp:nvSpPr>
        <dsp:cNvPr id="0" name=""/>
        <dsp:cNvSpPr/>
      </dsp:nvSpPr>
      <dsp:spPr>
        <a:xfrm>
          <a:off x="547811" y="1337441"/>
          <a:ext cx="514615" cy="51461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FE269-92E4-4E77-987B-6A0405DDAF74}">
      <dsp:nvSpPr>
        <dsp:cNvPr id="0" name=""/>
        <dsp:cNvSpPr/>
      </dsp:nvSpPr>
      <dsp:spPr>
        <a:xfrm rot="10800000">
          <a:off x="805119" y="2005673"/>
          <a:ext cx="2685669" cy="5146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31"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t>Manejo y tratamientos</a:t>
          </a:r>
          <a:endParaRPr lang="es-MX" sz="1800" kern="1200" dirty="0"/>
        </a:p>
      </dsp:txBody>
      <dsp:txXfrm rot="10800000">
        <a:off x="805119" y="2005673"/>
        <a:ext cx="2685669" cy="514615"/>
      </dsp:txXfrm>
    </dsp:sp>
    <dsp:sp modelId="{131CC023-83FC-410F-B0C0-E5B6D6716CEB}">
      <dsp:nvSpPr>
        <dsp:cNvPr id="0" name=""/>
        <dsp:cNvSpPr/>
      </dsp:nvSpPr>
      <dsp:spPr>
        <a:xfrm>
          <a:off x="547811" y="2005673"/>
          <a:ext cx="514615" cy="51461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155FED-E844-45E8-83D4-C3A2095D7A3F}">
      <dsp:nvSpPr>
        <dsp:cNvPr id="0" name=""/>
        <dsp:cNvSpPr/>
      </dsp:nvSpPr>
      <dsp:spPr>
        <a:xfrm rot="10800000">
          <a:off x="805119" y="2673906"/>
          <a:ext cx="2685669" cy="5146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31"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t>Hipoglucemia y Cetoacidosis</a:t>
          </a:r>
        </a:p>
      </dsp:txBody>
      <dsp:txXfrm rot="10800000">
        <a:off x="805119" y="2673906"/>
        <a:ext cx="2685669" cy="514615"/>
      </dsp:txXfrm>
    </dsp:sp>
    <dsp:sp modelId="{9B187C4A-F5CA-4F62-9287-DA16B39A0B33}">
      <dsp:nvSpPr>
        <dsp:cNvPr id="0" name=""/>
        <dsp:cNvSpPr/>
      </dsp:nvSpPr>
      <dsp:spPr>
        <a:xfrm>
          <a:off x="547811" y="2673906"/>
          <a:ext cx="514615" cy="514615"/>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05F5E-031A-4037-BA9E-1D7BBA6141DF}">
      <dsp:nvSpPr>
        <dsp:cNvPr id="0" name=""/>
        <dsp:cNvSpPr/>
      </dsp:nvSpPr>
      <dsp:spPr>
        <a:xfrm rot="10800000">
          <a:off x="805119" y="3342138"/>
          <a:ext cx="2685669" cy="5146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31"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t>Complicaciones a largo plazo</a:t>
          </a:r>
        </a:p>
      </dsp:txBody>
      <dsp:txXfrm rot="10800000">
        <a:off x="805119" y="3342138"/>
        <a:ext cx="2685669" cy="514615"/>
      </dsp:txXfrm>
    </dsp:sp>
    <dsp:sp modelId="{B31BAC04-5E8A-4DE1-A64C-B55B083EA1D4}">
      <dsp:nvSpPr>
        <dsp:cNvPr id="0" name=""/>
        <dsp:cNvSpPr/>
      </dsp:nvSpPr>
      <dsp:spPr>
        <a:xfrm>
          <a:off x="547811" y="3342138"/>
          <a:ext cx="514615" cy="51461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FCF927-81DE-422B-A0E6-51620901C26F}">
      <dsp:nvSpPr>
        <dsp:cNvPr id="0" name=""/>
        <dsp:cNvSpPr/>
      </dsp:nvSpPr>
      <dsp:spPr>
        <a:xfrm rot="10800000">
          <a:off x="805119" y="4010371"/>
          <a:ext cx="2685669" cy="5146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31" tIns="68580" rIns="128016" bIns="68580" numCol="1" spcCol="1270" anchor="ctr" anchorCtr="0">
          <a:noAutofit/>
        </a:bodyPr>
        <a:lstStyle/>
        <a:p>
          <a:pPr lvl="0" algn="ctr" defTabSz="800100">
            <a:lnSpc>
              <a:spcPct val="90000"/>
            </a:lnSpc>
            <a:spcBef>
              <a:spcPct val="0"/>
            </a:spcBef>
            <a:spcAft>
              <a:spcPct val="35000"/>
            </a:spcAft>
          </a:pPr>
          <a:r>
            <a:rPr lang="es-MX" sz="1800" kern="1200" dirty="0" smtClean="0"/>
            <a:t>Cierre</a:t>
          </a:r>
        </a:p>
      </dsp:txBody>
      <dsp:txXfrm rot="10800000">
        <a:off x="805119" y="4010371"/>
        <a:ext cx="2685669" cy="514615"/>
      </dsp:txXfrm>
    </dsp:sp>
    <dsp:sp modelId="{51C78ECC-2B8E-41C4-BFCE-47EDB52B1934}">
      <dsp:nvSpPr>
        <dsp:cNvPr id="0" name=""/>
        <dsp:cNvSpPr/>
      </dsp:nvSpPr>
      <dsp:spPr>
        <a:xfrm>
          <a:off x="547811" y="4010371"/>
          <a:ext cx="514615" cy="51461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44BCB1-F924-472E-837E-CB5EC4425E76}">
      <dsp:nvSpPr>
        <dsp:cNvPr id="0" name=""/>
        <dsp:cNvSpPr/>
      </dsp:nvSpPr>
      <dsp:spPr>
        <a:xfrm rot="10800000">
          <a:off x="806857" y="964"/>
          <a:ext cx="2774560" cy="4320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3" tIns="60960" rIns="113792" bIns="60960" numCol="1" spcCol="1270" anchor="ctr" anchorCtr="0">
          <a:noAutofit/>
        </a:bodyPr>
        <a:lstStyle/>
        <a:p>
          <a:pPr lvl="0" algn="l" defTabSz="711200">
            <a:lnSpc>
              <a:spcPct val="90000"/>
            </a:lnSpc>
            <a:spcBef>
              <a:spcPct val="0"/>
            </a:spcBef>
            <a:spcAft>
              <a:spcPct val="35000"/>
            </a:spcAft>
          </a:pPr>
          <a:r>
            <a:rPr lang="es-MX" sz="1600" kern="1200" dirty="0" smtClean="0"/>
            <a:t>Presentación</a:t>
          </a:r>
          <a:endParaRPr lang="es-MX" sz="1600" kern="1200" dirty="0"/>
        </a:p>
      </dsp:txBody>
      <dsp:txXfrm rot="10800000">
        <a:off x="806857" y="964"/>
        <a:ext cx="2774560" cy="432007"/>
      </dsp:txXfrm>
    </dsp:sp>
    <dsp:sp modelId="{B8ED960E-5EA5-4457-A410-C97738485093}">
      <dsp:nvSpPr>
        <dsp:cNvPr id="0" name=""/>
        <dsp:cNvSpPr/>
      </dsp:nvSpPr>
      <dsp:spPr>
        <a:xfrm>
          <a:off x="590853" y="964"/>
          <a:ext cx="432007" cy="4320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C2F54F-BB87-4B54-89CC-BD276A59DBFA}">
      <dsp:nvSpPr>
        <dsp:cNvPr id="0" name=""/>
        <dsp:cNvSpPr/>
      </dsp:nvSpPr>
      <dsp:spPr>
        <a:xfrm rot="10800000">
          <a:off x="806857" y="561929"/>
          <a:ext cx="2774560" cy="4320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3" tIns="60960" rIns="113792" bIns="60960" numCol="1" spcCol="1270" anchor="ctr" anchorCtr="0">
          <a:noAutofit/>
        </a:bodyPr>
        <a:lstStyle/>
        <a:p>
          <a:pPr lvl="0" algn="l" defTabSz="711200">
            <a:lnSpc>
              <a:spcPct val="90000"/>
            </a:lnSpc>
            <a:spcBef>
              <a:spcPct val="0"/>
            </a:spcBef>
            <a:spcAft>
              <a:spcPct val="35000"/>
            </a:spcAft>
          </a:pPr>
          <a:r>
            <a:rPr lang="es-MX" sz="1600" kern="1200" dirty="0" smtClean="0"/>
            <a:t>Objetivo Específico</a:t>
          </a:r>
        </a:p>
      </dsp:txBody>
      <dsp:txXfrm rot="10800000">
        <a:off x="806857" y="561929"/>
        <a:ext cx="2774560" cy="432007"/>
      </dsp:txXfrm>
    </dsp:sp>
    <dsp:sp modelId="{5B99669C-825E-4669-B08B-FE3541E74C6A}">
      <dsp:nvSpPr>
        <dsp:cNvPr id="0" name=""/>
        <dsp:cNvSpPr/>
      </dsp:nvSpPr>
      <dsp:spPr>
        <a:xfrm>
          <a:off x="590853" y="561929"/>
          <a:ext cx="432007" cy="43200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587C6-B3BE-47A2-ABE8-9927DD22A363}">
      <dsp:nvSpPr>
        <dsp:cNvPr id="0" name=""/>
        <dsp:cNvSpPr/>
      </dsp:nvSpPr>
      <dsp:spPr>
        <a:xfrm rot="10800000">
          <a:off x="806857" y="1122894"/>
          <a:ext cx="2774560" cy="4320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3" tIns="60960" rIns="113792" bIns="60960" numCol="1" spcCol="1270" anchor="ctr" anchorCtr="0">
          <a:noAutofit/>
        </a:bodyPr>
        <a:lstStyle/>
        <a:p>
          <a:pPr lvl="0" algn="l" defTabSz="711200">
            <a:lnSpc>
              <a:spcPct val="90000"/>
            </a:lnSpc>
            <a:spcBef>
              <a:spcPct val="0"/>
            </a:spcBef>
            <a:spcAft>
              <a:spcPct val="35000"/>
            </a:spcAft>
          </a:pPr>
          <a:r>
            <a:rPr lang="es-MX" sz="1600" kern="1200" dirty="0" smtClean="0"/>
            <a:t>Contenido </a:t>
          </a:r>
          <a:r>
            <a:rPr lang="es-MX" sz="1200" kern="1200" dirty="0" smtClean="0"/>
            <a:t>(unidades temáticas)</a:t>
          </a:r>
          <a:endParaRPr lang="es-MX" sz="1600" kern="1200" dirty="0"/>
        </a:p>
      </dsp:txBody>
      <dsp:txXfrm rot="10800000">
        <a:off x="806857" y="1122894"/>
        <a:ext cx="2774560" cy="432007"/>
      </dsp:txXfrm>
    </dsp:sp>
    <dsp:sp modelId="{82B1B3AC-230A-4C0A-BD32-7C6111593100}">
      <dsp:nvSpPr>
        <dsp:cNvPr id="0" name=""/>
        <dsp:cNvSpPr/>
      </dsp:nvSpPr>
      <dsp:spPr>
        <a:xfrm>
          <a:off x="590853" y="1122894"/>
          <a:ext cx="432007" cy="43200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FE269-92E4-4E77-987B-6A0405DDAF74}">
      <dsp:nvSpPr>
        <dsp:cNvPr id="0" name=""/>
        <dsp:cNvSpPr/>
      </dsp:nvSpPr>
      <dsp:spPr>
        <a:xfrm rot="10800000">
          <a:off x="806857" y="1683859"/>
          <a:ext cx="2774560" cy="4320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3" tIns="60960" rIns="113792" bIns="60960" numCol="1" spcCol="1270" anchor="ctr" anchorCtr="0">
          <a:noAutofit/>
        </a:bodyPr>
        <a:lstStyle/>
        <a:p>
          <a:pPr lvl="0" algn="l" defTabSz="711200">
            <a:lnSpc>
              <a:spcPct val="90000"/>
            </a:lnSpc>
            <a:spcBef>
              <a:spcPct val="0"/>
            </a:spcBef>
            <a:spcAft>
              <a:spcPct val="35000"/>
            </a:spcAft>
          </a:pPr>
          <a:r>
            <a:rPr lang="es-MX" sz="1600" kern="1200" dirty="0" smtClean="0"/>
            <a:t>Objetivos particulares</a:t>
          </a:r>
          <a:endParaRPr lang="es-MX" sz="1600" kern="1200" dirty="0"/>
        </a:p>
      </dsp:txBody>
      <dsp:txXfrm rot="10800000">
        <a:off x="806857" y="1683859"/>
        <a:ext cx="2774560" cy="432007"/>
      </dsp:txXfrm>
    </dsp:sp>
    <dsp:sp modelId="{131CC023-83FC-410F-B0C0-E5B6D6716CEB}">
      <dsp:nvSpPr>
        <dsp:cNvPr id="0" name=""/>
        <dsp:cNvSpPr/>
      </dsp:nvSpPr>
      <dsp:spPr>
        <a:xfrm>
          <a:off x="590853" y="1683859"/>
          <a:ext cx="432007" cy="43200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44BCB1-F924-472E-837E-CB5EC4425E76}">
      <dsp:nvSpPr>
        <dsp:cNvPr id="0" name=""/>
        <dsp:cNvSpPr/>
      </dsp:nvSpPr>
      <dsp:spPr>
        <a:xfrm rot="10800000">
          <a:off x="769406" y="1203"/>
          <a:ext cx="2774560" cy="2822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444" tIns="60960" rIns="113792" bIns="60960" numCol="1" spcCol="1270" anchor="ctr" anchorCtr="0">
          <a:noAutofit/>
        </a:bodyPr>
        <a:lstStyle/>
        <a:p>
          <a:pPr lvl="0" algn="r" defTabSz="711200">
            <a:lnSpc>
              <a:spcPct val="90000"/>
            </a:lnSpc>
            <a:spcBef>
              <a:spcPct val="0"/>
            </a:spcBef>
            <a:spcAft>
              <a:spcPct val="35000"/>
            </a:spcAft>
          </a:pPr>
          <a:r>
            <a:rPr lang="es-MX" sz="1600" kern="1200" dirty="0" smtClean="0"/>
            <a:t>Pre-Test Individual </a:t>
          </a:r>
          <a:endParaRPr lang="es-MX" sz="1600" kern="1200" dirty="0"/>
        </a:p>
      </dsp:txBody>
      <dsp:txXfrm rot="10800000">
        <a:off x="769406" y="1203"/>
        <a:ext cx="2774560" cy="282203"/>
      </dsp:txXfrm>
    </dsp:sp>
    <dsp:sp modelId="{B8ED960E-5EA5-4457-A410-C97738485093}">
      <dsp:nvSpPr>
        <dsp:cNvPr id="0" name=""/>
        <dsp:cNvSpPr/>
      </dsp:nvSpPr>
      <dsp:spPr>
        <a:xfrm>
          <a:off x="628304" y="1203"/>
          <a:ext cx="282203" cy="28220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C2F54F-BB87-4B54-89CC-BD276A59DBFA}">
      <dsp:nvSpPr>
        <dsp:cNvPr id="0" name=""/>
        <dsp:cNvSpPr/>
      </dsp:nvSpPr>
      <dsp:spPr>
        <a:xfrm rot="10800000">
          <a:off x="769406" y="367647"/>
          <a:ext cx="2774560" cy="2822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444" tIns="60960" rIns="113792" bIns="60960" numCol="1" spcCol="1270" anchor="ctr" anchorCtr="0">
          <a:noAutofit/>
        </a:bodyPr>
        <a:lstStyle/>
        <a:p>
          <a:pPr lvl="0" algn="r" defTabSz="711200">
            <a:lnSpc>
              <a:spcPct val="90000"/>
            </a:lnSpc>
            <a:spcBef>
              <a:spcPct val="0"/>
            </a:spcBef>
            <a:spcAft>
              <a:spcPct val="35000"/>
            </a:spcAft>
          </a:pPr>
          <a:r>
            <a:rPr lang="es-MX" sz="1600" kern="1200" dirty="0" smtClean="0"/>
            <a:t>Lectura y estudio del tema</a:t>
          </a:r>
        </a:p>
      </dsp:txBody>
      <dsp:txXfrm rot="10800000">
        <a:off x="769406" y="367647"/>
        <a:ext cx="2774560" cy="282203"/>
      </dsp:txXfrm>
    </dsp:sp>
    <dsp:sp modelId="{5B99669C-825E-4669-B08B-FE3541E74C6A}">
      <dsp:nvSpPr>
        <dsp:cNvPr id="0" name=""/>
        <dsp:cNvSpPr/>
      </dsp:nvSpPr>
      <dsp:spPr>
        <a:xfrm>
          <a:off x="628304" y="367647"/>
          <a:ext cx="282203" cy="28220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587C6-B3BE-47A2-ABE8-9927DD22A363}">
      <dsp:nvSpPr>
        <dsp:cNvPr id="0" name=""/>
        <dsp:cNvSpPr/>
      </dsp:nvSpPr>
      <dsp:spPr>
        <a:xfrm rot="10800000">
          <a:off x="769406" y="734091"/>
          <a:ext cx="2774560" cy="2822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444" tIns="60960" rIns="113792" bIns="60960" numCol="1" spcCol="1270" anchor="ctr" anchorCtr="0">
          <a:noAutofit/>
        </a:bodyPr>
        <a:lstStyle/>
        <a:p>
          <a:pPr lvl="0" algn="r" defTabSz="711200">
            <a:lnSpc>
              <a:spcPct val="90000"/>
            </a:lnSpc>
            <a:spcBef>
              <a:spcPct val="0"/>
            </a:spcBef>
            <a:spcAft>
              <a:spcPct val="35000"/>
            </a:spcAft>
          </a:pPr>
          <a:r>
            <a:rPr lang="es-MX" sz="1600" kern="1200" dirty="0" smtClean="0"/>
            <a:t>Foro de discusión</a:t>
          </a:r>
          <a:endParaRPr lang="es-MX" sz="1600" kern="1200" dirty="0"/>
        </a:p>
      </dsp:txBody>
      <dsp:txXfrm rot="10800000">
        <a:off x="769406" y="734091"/>
        <a:ext cx="2774560" cy="282203"/>
      </dsp:txXfrm>
    </dsp:sp>
    <dsp:sp modelId="{82B1B3AC-230A-4C0A-BD32-7C6111593100}">
      <dsp:nvSpPr>
        <dsp:cNvPr id="0" name=""/>
        <dsp:cNvSpPr/>
      </dsp:nvSpPr>
      <dsp:spPr>
        <a:xfrm>
          <a:off x="628304" y="734091"/>
          <a:ext cx="282203" cy="28220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FE269-92E4-4E77-987B-6A0405DDAF74}">
      <dsp:nvSpPr>
        <dsp:cNvPr id="0" name=""/>
        <dsp:cNvSpPr/>
      </dsp:nvSpPr>
      <dsp:spPr>
        <a:xfrm rot="10800000">
          <a:off x="769406" y="1100535"/>
          <a:ext cx="2774560" cy="2822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444" tIns="60960" rIns="113792" bIns="60960" numCol="1" spcCol="1270" anchor="ctr" anchorCtr="0">
          <a:noAutofit/>
        </a:bodyPr>
        <a:lstStyle/>
        <a:p>
          <a:pPr lvl="0" algn="r" defTabSz="711200">
            <a:lnSpc>
              <a:spcPct val="90000"/>
            </a:lnSpc>
            <a:spcBef>
              <a:spcPct val="0"/>
            </a:spcBef>
            <a:spcAft>
              <a:spcPct val="35000"/>
            </a:spcAft>
          </a:pPr>
          <a:r>
            <a:rPr lang="es-MX" sz="1600" kern="1200" dirty="0" smtClean="0"/>
            <a:t>Construcción grupal</a:t>
          </a:r>
          <a:endParaRPr lang="es-MX" sz="1600" kern="1200" dirty="0"/>
        </a:p>
      </dsp:txBody>
      <dsp:txXfrm rot="10800000">
        <a:off x="769406" y="1100535"/>
        <a:ext cx="2774560" cy="282203"/>
      </dsp:txXfrm>
    </dsp:sp>
    <dsp:sp modelId="{131CC023-83FC-410F-B0C0-E5B6D6716CEB}">
      <dsp:nvSpPr>
        <dsp:cNvPr id="0" name=""/>
        <dsp:cNvSpPr/>
      </dsp:nvSpPr>
      <dsp:spPr>
        <a:xfrm>
          <a:off x="628304" y="1100535"/>
          <a:ext cx="282203" cy="28220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83235-FE1D-4787-A2FB-148963A5BAC7}">
      <dsp:nvSpPr>
        <dsp:cNvPr id="0" name=""/>
        <dsp:cNvSpPr/>
      </dsp:nvSpPr>
      <dsp:spPr>
        <a:xfrm rot="10800000">
          <a:off x="769406" y="1466979"/>
          <a:ext cx="2774560" cy="2822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444" tIns="60960" rIns="113792" bIns="60960" numCol="1" spcCol="1270" anchor="ctr" anchorCtr="0">
          <a:noAutofit/>
        </a:bodyPr>
        <a:lstStyle/>
        <a:p>
          <a:pPr lvl="0" algn="r" defTabSz="711200">
            <a:lnSpc>
              <a:spcPct val="90000"/>
            </a:lnSpc>
            <a:spcBef>
              <a:spcPct val="0"/>
            </a:spcBef>
            <a:spcAft>
              <a:spcPct val="35000"/>
            </a:spcAft>
          </a:pPr>
          <a:r>
            <a:rPr lang="es-MX" sz="1600" kern="1200" dirty="0" smtClean="0"/>
            <a:t>Discusión con el profesor</a:t>
          </a:r>
          <a:endParaRPr lang="es-MX" sz="1600" kern="1200" dirty="0"/>
        </a:p>
      </dsp:txBody>
      <dsp:txXfrm rot="10800000">
        <a:off x="769406" y="1466979"/>
        <a:ext cx="2774560" cy="282203"/>
      </dsp:txXfrm>
    </dsp:sp>
    <dsp:sp modelId="{31D71502-6AB5-44E2-8586-E9EB7D7F4F0D}">
      <dsp:nvSpPr>
        <dsp:cNvPr id="0" name=""/>
        <dsp:cNvSpPr/>
      </dsp:nvSpPr>
      <dsp:spPr>
        <a:xfrm>
          <a:off x="628304" y="1466979"/>
          <a:ext cx="282203" cy="282203"/>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20423-F7D9-446A-B3A5-A8E65CD3AAE8}">
      <dsp:nvSpPr>
        <dsp:cNvPr id="0" name=""/>
        <dsp:cNvSpPr/>
      </dsp:nvSpPr>
      <dsp:spPr>
        <a:xfrm rot="10800000">
          <a:off x="769406" y="1833423"/>
          <a:ext cx="2774560" cy="2822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444" tIns="60960" rIns="113792" bIns="60960" numCol="1" spcCol="1270" anchor="ctr" anchorCtr="0">
          <a:noAutofit/>
        </a:bodyPr>
        <a:lstStyle/>
        <a:p>
          <a:pPr lvl="0" algn="r" defTabSz="711200">
            <a:lnSpc>
              <a:spcPct val="90000"/>
            </a:lnSpc>
            <a:spcBef>
              <a:spcPct val="0"/>
            </a:spcBef>
            <a:spcAft>
              <a:spcPct val="35000"/>
            </a:spcAft>
          </a:pPr>
          <a:r>
            <a:rPr lang="es-MX" sz="1600" kern="1200" dirty="0" smtClean="0"/>
            <a:t>Conclusiones</a:t>
          </a:r>
          <a:endParaRPr lang="es-MX" sz="1600" kern="1200" dirty="0"/>
        </a:p>
      </dsp:txBody>
      <dsp:txXfrm rot="10800000">
        <a:off x="769406" y="1833423"/>
        <a:ext cx="2774560" cy="282203"/>
      </dsp:txXfrm>
    </dsp:sp>
    <dsp:sp modelId="{10BC0F3E-B310-4F0B-88E0-95044F85B191}">
      <dsp:nvSpPr>
        <dsp:cNvPr id="0" name=""/>
        <dsp:cNvSpPr/>
      </dsp:nvSpPr>
      <dsp:spPr>
        <a:xfrm>
          <a:off x="628304" y="1833423"/>
          <a:ext cx="282203" cy="28220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C172A2-2D0A-4DE3-8CB7-AE90F9A17DD5}" type="datetimeFigureOut">
              <a:rPr lang="es-MX" smtClean="0"/>
              <a:pPr/>
              <a:t>08/02/2011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75398B-152C-4C94-AD0E-DA4DF40ABE21}"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BF47D-7549-41E6-BB35-164C1A876CBD}" type="datetimeFigureOut">
              <a:rPr lang="es-MX" smtClean="0"/>
              <a:pPr/>
              <a:t>08/02/2011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FC536-C41F-442E-9509-0BADF1D0FDB6}"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b="0" cap="none" spc="0">
                <a:ln w="18415" cmpd="sng">
                  <a:solidFill>
                    <a:srgbClr val="FFFFFF"/>
                  </a:solidFill>
                  <a:prstDash val="solid"/>
                </a:ln>
                <a:solidFill>
                  <a:schemeClr val="accent3">
                    <a:lumMod val="75000"/>
                  </a:schemeClr>
                </a:solidFill>
                <a:effectLst>
                  <a:outerShdw blurRad="63500" dir="3600000" algn="tl" rotWithShape="0">
                    <a:srgbClr val="000000">
                      <a:alpha val="70000"/>
                    </a:srgbClr>
                  </a:outerShdw>
                </a:effectLst>
              </a:defRPr>
            </a:lvl1pPr>
          </a:lstStyle>
          <a:p>
            <a:r>
              <a:rPr lang="es-MX"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smtClean="0"/>
              <a:t>Haga clic para modificar el estilo de subtítulo del patrón</a:t>
            </a:r>
            <a:endParaRPr lang="es-MX" dirty="0"/>
          </a:p>
        </p:txBody>
      </p:sp>
      <p:sp>
        <p:nvSpPr>
          <p:cNvPr id="4" name="3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DE76B4-591F-44EB-A387-0F6FEB4421C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MX"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MX"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smtClean="0"/>
              <a:t>Haga clic para modificar el estilo de texto del patrón</a:t>
            </a:r>
          </a:p>
        </p:txBody>
      </p:sp>
      <p:sp>
        <p:nvSpPr>
          <p:cNvPr id="4" name="3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5" name="4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MX"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7" name="6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MX"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smtClean="0"/>
              <a:t>Haga clic para modificar el estilo de texto del patrón</a:t>
            </a:r>
          </a:p>
        </p:txBody>
      </p:sp>
      <p:sp>
        <p:nvSpPr>
          <p:cNvPr id="5" name="4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MX"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smtClean="0"/>
              <a:t>Haga clic para modificar el estilo de texto del patrón</a:t>
            </a:r>
          </a:p>
        </p:txBody>
      </p:sp>
      <p:sp>
        <p:nvSpPr>
          <p:cNvPr id="5" name="4 Marcador de fecha"/>
          <p:cNvSpPr>
            <a:spLocks noGrp="1"/>
          </p:cNvSpPr>
          <p:nvPr>
            <p:ph type="dt" sz="half" idx="10"/>
          </p:nvPr>
        </p:nvSpPr>
        <p:spPr/>
        <p:txBody>
          <a:bodyPr/>
          <a:lstStyle/>
          <a:p>
            <a:fld id="{84ED2607-A12E-42FD-8E26-C242A49DAAA4}" type="datetimeFigureOut">
              <a:rPr lang="es-MX" smtClean="0"/>
              <a:pPr/>
              <a:t>08/02/2011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r>
              <a:rPr lang="es-MX" dirty="0" smtClean="0"/>
              <a:t>Diapositiva  </a:t>
            </a:r>
            <a:fld id="{0ADE76B4-591F-44EB-A387-0F6FEB4421C3}"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2050" name="Picture 2" descr="C:\Users\González Lap\Pictures\Muy Wenas\Wallpapers\abstracto azul y verde.bmp"/>
          <p:cNvPicPr>
            <a:picLocks noChangeAspect="1" noChangeArrowheads="1"/>
          </p:cNvPicPr>
          <p:nvPr userDrawn="1"/>
        </p:nvPicPr>
        <p:blipFill>
          <a:blip r:embed="rId13" cstate="print">
            <a:lum bright="9000"/>
          </a:blip>
          <a:srcRect b="81674"/>
          <a:stretch>
            <a:fillRect/>
          </a:stretch>
        </p:blipFill>
        <p:spPr bwMode="auto">
          <a:xfrm>
            <a:off x="0" y="-27384"/>
            <a:ext cx="9144000" cy="1152128"/>
          </a:xfrm>
          <a:prstGeom prst="rect">
            <a:avLst/>
          </a:prstGeom>
          <a:noFill/>
        </p:spPr>
      </p:pic>
      <p:pic>
        <p:nvPicPr>
          <p:cNvPr id="8" name="Picture 2" descr="C:\Users\González Lap\Pictures\Muy Wenas\Wallpapers\abstracto azul y verde.bmp"/>
          <p:cNvPicPr>
            <a:picLocks noChangeAspect="1" noChangeArrowheads="1"/>
          </p:cNvPicPr>
          <p:nvPr userDrawn="1"/>
        </p:nvPicPr>
        <p:blipFill>
          <a:blip r:embed="rId13" cstate="print">
            <a:lum bright="9000"/>
          </a:blip>
          <a:srcRect t="91631" b="-358"/>
          <a:stretch>
            <a:fillRect/>
          </a:stretch>
        </p:blipFill>
        <p:spPr bwMode="auto">
          <a:xfrm>
            <a:off x="0" y="6309320"/>
            <a:ext cx="9144000" cy="548680"/>
          </a:xfrm>
          <a:prstGeom prst="rect">
            <a:avLst/>
          </a:prstGeom>
          <a:noFill/>
        </p:spPr>
      </p:pic>
      <p:sp>
        <p:nvSpPr>
          <p:cNvPr id="2" name="1 Marcador de título"/>
          <p:cNvSpPr>
            <a:spLocks noGrp="1"/>
          </p:cNvSpPr>
          <p:nvPr>
            <p:ph type="title"/>
          </p:nvPr>
        </p:nvSpPr>
        <p:spPr>
          <a:xfrm>
            <a:off x="457200" y="-27384"/>
            <a:ext cx="7067128" cy="1143000"/>
          </a:xfrm>
          <a:prstGeom prst="rect">
            <a:avLst/>
          </a:prstGeom>
        </p:spPr>
        <p:txBody>
          <a:bodyPr vert="horz" lIns="91440" tIns="45720" rIns="91440" bIns="45720" rtlCol="0" anchor="ctr">
            <a:noAutofit/>
          </a:bodyPr>
          <a:lstStyle/>
          <a:p>
            <a:r>
              <a:rPr lang="es-MX" dirty="0" smtClean="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D2607-A12E-42FD-8E26-C242A49DAAA4}" type="datetimeFigureOut">
              <a:rPr lang="es-MX" smtClean="0"/>
              <a:pPr/>
              <a:t>08/02/2011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4533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s-MX" dirty="0" smtClean="0"/>
              <a:t>Diapositiva </a:t>
            </a:r>
            <a:fld id="{1B36EFA4-F629-4C55-872A-80D44BE38CE4}" type="slidenum">
              <a:rPr lang="es-MX" smtClean="0"/>
              <a:pPr/>
              <a:t>‹Nº›</a:t>
            </a:fld>
            <a:endParaRPr lang="es-MX" dirty="0"/>
          </a:p>
        </p:txBody>
      </p:sp>
      <p:pic>
        <p:nvPicPr>
          <p:cNvPr id="9" name="8 Imagen" descr="escudo udg new.jpg"/>
          <p:cNvPicPr>
            <a:picLocks noChangeAspect="1"/>
          </p:cNvPicPr>
          <p:nvPr userDrawn="1"/>
        </p:nvPicPr>
        <p:blipFill>
          <a:blip r:embed="rId14" cstate="print">
            <a:duotone>
              <a:schemeClr val="accent1">
                <a:shade val="45000"/>
                <a:satMod val="135000"/>
              </a:schemeClr>
              <a:prstClr val="white"/>
            </a:duotone>
          </a:blip>
          <a:stretch>
            <a:fillRect/>
          </a:stretch>
        </p:blipFill>
        <p:spPr>
          <a:xfrm>
            <a:off x="251520" y="6381328"/>
            <a:ext cx="266669" cy="364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CuadroTexto"/>
          <p:cNvSpPr txBox="1"/>
          <p:nvPr userDrawn="1"/>
        </p:nvSpPr>
        <p:spPr>
          <a:xfrm>
            <a:off x="467544" y="6536377"/>
            <a:ext cx="2448272" cy="276999"/>
          </a:xfrm>
          <a:prstGeom prst="rect">
            <a:avLst/>
          </a:prstGeom>
          <a:noFill/>
        </p:spPr>
        <p:txBody>
          <a:bodyPr wrap="square" rtlCol="0">
            <a:spAutoFit/>
          </a:bodyPr>
          <a:lstStyle/>
          <a:p>
            <a:r>
              <a:rPr lang="es-MX" sz="1200" dirty="0" smtClean="0">
                <a:solidFill>
                  <a:schemeClr val="bg1">
                    <a:lumMod val="65000"/>
                  </a:schemeClr>
                </a:solidFill>
              </a:rPr>
              <a:t>Universidad de Guadalajara, 2011</a:t>
            </a:r>
            <a:endParaRPr lang="es-MX" sz="1200" dirty="0">
              <a:solidFill>
                <a:schemeClr val="bg1">
                  <a:lumMod val="65000"/>
                </a:schemeClr>
              </a:solidFill>
            </a:endParaRPr>
          </a:p>
        </p:txBody>
      </p:sp>
      <p:pic>
        <p:nvPicPr>
          <p:cNvPr id="11" name="Picture 2"/>
          <p:cNvPicPr>
            <a:picLocks noChangeAspect="1" noChangeArrowheads="1"/>
          </p:cNvPicPr>
          <p:nvPr userDrawn="1"/>
        </p:nvPicPr>
        <p:blipFill>
          <a:blip r:embed="rId15" cstate="print"/>
          <a:srcRect r="80410"/>
          <a:stretch>
            <a:fillRect/>
          </a:stretch>
        </p:blipFill>
        <p:spPr bwMode="auto">
          <a:xfrm>
            <a:off x="8099569" y="116632"/>
            <a:ext cx="936928" cy="504056"/>
          </a:xfrm>
          <a:prstGeom prst="rect">
            <a:avLst/>
          </a:prstGeom>
          <a:solidFill>
            <a:srgbClr val="FFFFFF"/>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chemeClr val="accent3">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onzález Lap\Pictures\Muy Wenas\Wallpapers\abstracto azul y verde.bmp"/>
          <p:cNvPicPr>
            <a:picLocks noChangeAspect="1" noChangeArrowheads="1"/>
          </p:cNvPicPr>
          <p:nvPr/>
        </p:nvPicPr>
        <p:blipFill>
          <a:blip r:embed="rId2" cstate="print">
            <a:lum bright="9000"/>
          </a:blip>
          <a:srcRect b="353"/>
          <a:stretch>
            <a:fillRect/>
          </a:stretch>
        </p:blipFill>
        <p:spPr bwMode="auto">
          <a:xfrm>
            <a:off x="0" y="-27384"/>
            <a:ext cx="9144000" cy="6885384"/>
          </a:xfrm>
          <a:prstGeom prst="rect">
            <a:avLst/>
          </a:prstGeom>
          <a:noFill/>
        </p:spPr>
      </p:pic>
      <p:sp>
        <p:nvSpPr>
          <p:cNvPr id="2" name="1 Título"/>
          <p:cNvSpPr>
            <a:spLocks noGrp="1"/>
          </p:cNvSpPr>
          <p:nvPr>
            <p:ph type="ctrTitle"/>
          </p:nvPr>
        </p:nvSpPr>
        <p:spPr>
          <a:xfrm>
            <a:off x="251520" y="2060848"/>
            <a:ext cx="8568952" cy="2376264"/>
          </a:xfrm>
        </p:spPr>
        <p:txBody>
          <a:bodyPr>
            <a:noAutofit/>
          </a:bodyPr>
          <a:lstStyle/>
          <a:p>
            <a:r>
              <a:rPr lang="es-MX"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CREACIÓN DE UN DIPLOMADO SOBRE DIABETES MELLITUS EN LA PLATAFORMA MOODLE: </a:t>
            </a:r>
            <a:r>
              <a:rPr lang="es-MX"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MX"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MX"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RESULTADOS </a:t>
            </a:r>
            <a:r>
              <a:rPr lang="es-MX"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 UN EJERCICIO ACADÉMICO EN LÍNEA</a:t>
            </a:r>
            <a:endParaRPr lang="es-MX"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Subtítulo"/>
          <p:cNvSpPr>
            <a:spLocks noGrp="1"/>
          </p:cNvSpPr>
          <p:nvPr>
            <p:ph type="subTitle" idx="1"/>
          </p:nvPr>
        </p:nvSpPr>
        <p:spPr>
          <a:xfrm>
            <a:off x="1267544" y="4725144"/>
            <a:ext cx="5536704" cy="1656184"/>
          </a:xfrm>
        </p:spPr>
        <p:txBody>
          <a:bodyPr>
            <a:noAutofit/>
          </a:bodyPr>
          <a:lstStyle/>
          <a:p>
            <a:pPr algn="l"/>
            <a:r>
              <a:rPr lang="es-MX" sz="1600" b="1" dirty="0" smtClean="0">
                <a:solidFill>
                  <a:schemeClr val="bg1"/>
                </a:solidFill>
                <a:effectLst>
                  <a:outerShdw blurRad="38100" dist="38100" dir="2700000" algn="tl">
                    <a:srgbClr val="000000">
                      <a:alpha val="43137"/>
                    </a:srgbClr>
                  </a:outerShdw>
                </a:effectLst>
              </a:rPr>
              <a:t>Igor M. Ramos Herrera</a:t>
            </a:r>
          </a:p>
          <a:p>
            <a:pPr algn="l"/>
            <a:r>
              <a:rPr lang="es-MX" sz="1600" b="1" dirty="0" smtClean="0">
                <a:solidFill>
                  <a:schemeClr val="bg1"/>
                </a:solidFill>
                <a:effectLst>
                  <a:outerShdw blurRad="38100" dist="38100" dir="2700000" algn="tl">
                    <a:srgbClr val="000000">
                      <a:alpha val="43137"/>
                    </a:srgbClr>
                  </a:outerShdw>
                </a:effectLst>
              </a:rPr>
              <a:t>Joel Fonseca León, Héctor J. Gallardo Rincón, Ma. Eugenia Milke Nájar, Teresa Plascencia Gallo, Gerardo Jiménez Haro y Rodolfo Cruz Salazar.</a:t>
            </a:r>
          </a:p>
          <a:p>
            <a:pPr algn="l"/>
            <a:endParaRPr lang="es-MX" sz="1600" b="1" dirty="0" smtClean="0">
              <a:solidFill>
                <a:schemeClr val="bg1"/>
              </a:solidFill>
              <a:effectLst>
                <a:outerShdw blurRad="38100" dist="38100" dir="2700000" algn="tl">
                  <a:srgbClr val="000000">
                    <a:alpha val="43137"/>
                  </a:srgbClr>
                </a:outerShdw>
              </a:effectLst>
            </a:endParaRPr>
          </a:p>
          <a:p>
            <a:pPr algn="l"/>
            <a:r>
              <a:rPr lang="es-MX" sz="1600" b="1" dirty="0" smtClean="0">
                <a:solidFill>
                  <a:schemeClr val="bg1"/>
                </a:solidFill>
                <a:effectLst>
                  <a:outerShdw blurRad="38100" dist="38100" dir="2700000" algn="tl">
                    <a:srgbClr val="000000">
                      <a:alpha val="43137"/>
                    </a:srgbClr>
                  </a:outerShdw>
                </a:effectLst>
              </a:rPr>
              <a:t>Universidad de Guadalajara, México, 2011</a:t>
            </a:r>
            <a:endParaRPr lang="es-MX" sz="1600" b="1" dirty="0">
              <a:solidFill>
                <a:schemeClr val="bg1"/>
              </a:solidFill>
              <a:effectLst>
                <a:outerShdw blurRad="38100" dist="38100" dir="2700000" algn="tl">
                  <a:srgbClr val="000000">
                    <a:alpha val="43137"/>
                  </a:srgbClr>
                </a:outerShdw>
              </a:effectLst>
            </a:endParaRPr>
          </a:p>
        </p:txBody>
      </p:sp>
      <p:pic>
        <p:nvPicPr>
          <p:cNvPr id="4" name="3 Imagen" descr="escudo udg new.jpg"/>
          <p:cNvPicPr>
            <a:picLocks noChangeAspect="1"/>
          </p:cNvPicPr>
          <p:nvPr/>
        </p:nvPicPr>
        <p:blipFill>
          <a:blip r:embed="rId3" cstate="print"/>
          <a:srcRect t="7143"/>
          <a:stretch>
            <a:fillRect/>
          </a:stretch>
        </p:blipFill>
        <p:spPr>
          <a:xfrm>
            <a:off x="389626" y="5517232"/>
            <a:ext cx="738055" cy="936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Rectángulo"/>
          <p:cNvSpPr/>
          <p:nvPr/>
        </p:nvSpPr>
        <p:spPr>
          <a:xfrm>
            <a:off x="3131840" y="260648"/>
            <a:ext cx="4596515" cy="830997"/>
          </a:xfrm>
          <a:prstGeom prst="rect">
            <a:avLst/>
          </a:prstGeom>
        </p:spPr>
        <p:txBody>
          <a:bodyPr wrap="none">
            <a:spAutoFit/>
          </a:bodyPr>
          <a:lstStyle/>
          <a:p>
            <a:pPr algn="r"/>
            <a:r>
              <a:rPr lang="es-MX" sz="1600" b="1" dirty="0" smtClean="0">
                <a:solidFill>
                  <a:schemeClr val="bg1">
                    <a:lumMod val="85000"/>
                  </a:schemeClr>
                </a:solidFill>
              </a:rPr>
              <a:t>VIII Congreso Internacional de Informática en Salud </a:t>
            </a:r>
            <a:endParaRPr lang="es-MX" sz="1600" b="1" dirty="0" smtClean="0">
              <a:solidFill>
                <a:schemeClr val="bg1">
                  <a:lumMod val="85000"/>
                </a:schemeClr>
              </a:solidFill>
            </a:endParaRPr>
          </a:p>
          <a:p>
            <a:pPr algn="r"/>
            <a:r>
              <a:rPr lang="es-MX" sz="1600" b="1" dirty="0" smtClean="0">
                <a:solidFill>
                  <a:schemeClr val="bg1">
                    <a:lumMod val="85000"/>
                  </a:schemeClr>
                </a:solidFill>
              </a:rPr>
              <a:t>II </a:t>
            </a:r>
            <a:r>
              <a:rPr lang="es-MX" sz="1600" b="1" dirty="0" smtClean="0">
                <a:solidFill>
                  <a:schemeClr val="bg1">
                    <a:lumMod val="85000"/>
                  </a:schemeClr>
                </a:solidFill>
              </a:rPr>
              <a:t>Congreso Internacional “Moodle Salud”</a:t>
            </a:r>
          </a:p>
          <a:p>
            <a:pPr algn="r"/>
            <a:r>
              <a:rPr lang="es-ES" sz="1600" b="1" dirty="0" smtClean="0">
                <a:solidFill>
                  <a:schemeClr val="bg1">
                    <a:lumMod val="85000"/>
                  </a:schemeClr>
                </a:solidFill>
              </a:rPr>
              <a:t>Febrero </a:t>
            </a:r>
            <a:r>
              <a:rPr lang="es-ES" sz="1600" b="1" dirty="0" smtClean="0">
                <a:solidFill>
                  <a:schemeClr val="bg1">
                    <a:lumMod val="85000"/>
                  </a:schemeClr>
                </a:solidFill>
              </a:rPr>
              <a:t>9, 2011</a:t>
            </a:r>
            <a:endParaRPr lang="es-MX" sz="1600" dirty="0">
              <a:solidFill>
                <a:schemeClr val="bg1">
                  <a:lumMod val="85000"/>
                </a:schemeClr>
              </a:solidFill>
            </a:endParaRPr>
          </a:p>
        </p:txBody>
      </p:sp>
      <p:pic>
        <p:nvPicPr>
          <p:cNvPr id="1026" name="Picture 2"/>
          <p:cNvPicPr>
            <a:picLocks noChangeAspect="1" noChangeArrowheads="1"/>
          </p:cNvPicPr>
          <p:nvPr/>
        </p:nvPicPr>
        <p:blipFill>
          <a:blip r:embed="rId4" cstate="print"/>
          <a:srcRect r="80410"/>
          <a:stretch>
            <a:fillRect/>
          </a:stretch>
        </p:blipFill>
        <p:spPr bwMode="auto">
          <a:xfrm>
            <a:off x="7812360" y="332656"/>
            <a:ext cx="1159669" cy="62388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Métodos</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251520" y="1955973"/>
            <a:ext cx="4182616" cy="3921299"/>
          </a:xfrm>
        </p:spPr>
        <p:txBody>
          <a:bodyPr>
            <a:noAutofit/>
          </a:bodyPr>
          <a:lstStyle/>
          <a:p>
            <a:pPr marL="180975" indent="-180975">
              <a:spcBef>
                <a:spcPts val="0"/>
              </a:spcBef>
              <a:spcAft>
                <a:spcPts val="600"/>
              </a:spcAft>
            </a:pPr>
            <a:r>
              <a:rPr lang="es-MX" sz="2000" dirty="0" smtClean="0"/>
              <a:t>Duración de cada unidad temática</a:t>
            </a:r>
            <a:r>
              <a:rPr lang="es-MX" sz="2000" dirty="0" smtClean="0"/>
              <a:t>:  </a:t>
            </a:r>
            <a:r>
              <a:rPr lang="es-MX" sz="2000" dirty="0" smtClean="0"/>
              <a:t>1 semana</a:t>
            </a:r>
          </a:p>
          <a:p>
            <a:pPr marL="180975" indent="-180975">
              <a:spcBef>
                <a:spcPts val="0"/>
              </a:spcBef>
              <a:spcAft>
                <a:spcPts val="600"/>
              </a:spcAft>
            </a:pPr>
            <a:r>
              <a:rPr lang="es-MX" sz="2000" dirty="0" smtClean="0"/>
              <a:t>Trabajo efectivo del alumno por semana: 8 horas</a:t>
            </a:r>
          </a:p>
          <a:p>
            <a:pPr marL="180975" indent="-180975">
              <a:spcBef>
                <a:spcPts val="0"/>
              </a:spcBef>
              <a:spcAft>
                <a:spcPts val="600"/>
              </a:spcAft>
            </a:pPr>
            <a:r>
              <a:rPr lang="es-MX" sz="2000" dirty="0" smtClean="0"/>
              <a:t>Duración de cada módulo: 4 a 5 semanas</a:t>
            </a:r>
          </a:p>
          <a:p>
            <a:pPr marL="180975" indent="-180975">
              <a:spcBef>
                <a:spcPts val="0"/>
              </a:spcBef>
              <a:spcAft>
                <a:spcPts val="600"/>
              </a:spcAft>
            </a:pPr>
            <a:r>
              <a:rPr lang="es-MX" sz="2000" dirty="0" smtClean="0"/>
              <a:t>Duración </a:t>
            </a:r>
            <a:r>
              <a:rPr lang="es-MX" sz="2000" dirty="0" smtClean="0"/>
              <a:t>del </a:t>
            </a:r>
            <a:r>
              <a:rPr lang="es-MX" sz="2000" dirty="0" smtClean="0"/>
              <a:t>Diplomado: 6 meses </a:t>
            </a:r>
            <a:endParaRPr lang="es-MX" sz="2000" dirty="0" smtClean="0"/>
          </a:p>
          <a:p>
            <a:pPr marL="180975" indent="-180975">
              <a:spcBef>
                <a:spcPts val="0"/>
              </a:spcBef>
              <a:spcAft>
                <a:spcPts val="600"/>
              </a:spcAft>
            </a:pPr>
            <a:r>
              <a:rPr lang="es-MX" sz="2000" dirty="0" smtClean="0"/>
              <a:t>180 </a:t>
            </a:r>
            <a:r>
              <a:rPr lang="es-MX" sz="2000" dirty="0" smtClean="0"/>
              <a:t>horas </a:t>
            </a:r>
            <a:r>
              <a:rPr lang="es-MX" sz="2000" dirty="0" smtClean="0"/>
              <a:t>total: 110 </a:t>
            </a:r>
            <a:r>
              <a:rPr lang="es-MX" sz="2000" dirty="0" smtClean="0"/>
              <a:t>horas teóricas y 70 horas prácticas</a:t>
            </a:r>
          </a:p>
          <a:p>
            <a:pPr marL="180975" indent="-180975">
              <a:spcBef>
                <a:spcPts val="0"/>
              </a:spcBef>
              <a:spcAft>
                <a:spcPts val="600"/>
              </a:spcAft>
            </a:pPr>
            <a:r>
              <a:rPr lang="es-MX" sz="2000" dirty="0" smtClean="0"/>
              <a:t>Febrero a  Julio de 2010</a:t>
            </a:r>
          </a:p>
          <a:p>
            <a:pPr marL="180975" indent="-180975">
              <a:spcBef>
                <a:spcPts val="0"/>
              </a:spcBef>
              <a:spcAft>
                <a:spcPts val="600"/>
              </a:spcAft>
            </a:pPr>
            <a:r>
              <a:rPr lang="es-MX" sz="2000" dirty="0" smtClean="0"/>
              <a:t>Campus Virtual de Salud Pública del CUCS</a:t>
            </a:r>
          </a:p>
          <a:p>
            <a:pPr marL="180975" indent="-180975">
              <a:spcBef>
                <a:spcPts val="0"/>
              </a:spcBef>
              <a:spcAft>
                <a:spcPts val="600"/>
              </a:spcAft>
            </a:pPr>
            <a:endParaRPr lang="es-MX" sz="2000" dirty="0" smtClean="0"/>
          </a:p>
        </p:txBody>
      </p:sp>
      <p:sp>
        <p:nvSpPr>
          <p:cNvPr id="5" name="4 Rectángulo"/>
          <p:cNvSpPr/>
          <p:nvPr/>
        </p:nvSpPr>
        <p:spPr>
          <a:xfrm>
            <a:off x="395536" y="1307901"/>
            <a:ext cx="4032448" cy="461665"/>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r>
              <a:rPr lang="es-MX" sz="2400" dirty="0" smtClean="0">
                <a:ln>
                  <a:solidFill>
                    <a:schemeClr val="accent4">
                      <a:lumMod val="50000"/>
                    </a:schemeClr>
                  </a:solidFill>
                </a:ln>
                <a:solidFill>
                  <a:schemeClr val="accent3">
                    <a:lumMod val="50000"/>
                  </a:schemeClr>
                </a:solidFill>
              </a:rPr>
              <a:t>Diseño Instruccional</a:t>
            </a:r>
          </a:p>
        </p:txBody>
      </p:sp>
      <p:pic>
        <p:nvPicPr>
          <p:cNvPr id="1026" name="Picture 2"/>
          <p:cNvPicPr>
            <a:picLocks noChangeAspect="1" noChangeArrowheads="1"/>
          </p:cNvPicPr>
          <p:nvPr/>
        </p:nvPicPr>
        <p:blipFill>
          <a:blip r:embed="rId2" cstate="print"/>
          <a:srcRect l="7456" t="20092" r="4975" b="3484"/>
          <a:stretch>
            <a:fillRect/>
          </a:stretch>
        </p:blipFill>
        <p:spPr bwMode="auto">
          <a:xfrm>
            <a:off x="4199959" y="2924944"/>
            <a:ext cx="4620513" cy="2520280"/>
          </a:xfrm>
          <a:prstGeom prst="rect">
            <a:avLst/>
          </a:prstGeom>
          <a:ln w="88900" cap="sq" cmpd="thickThin">
            <a:solidFill>
              <a:srgbClr val="000000"/>
            </a:solidFill>
            <a:prstDash val="solid"/>
            <a:miter lim="800000"/>
          </a:ln>
          <a:effectLst>
            <a:innerShdw blurRad="76200">
              <a:srgbClr val="000000"/>
            </a:innerShdw>
          </a:effectLst>
        </p:spPr>
      </p:pic>
      <p:sp>
        <p:nvSpPr>
          <p:cNvPr id="7" name="6 CuadroTexto"/>
          <p:cNvSpPr txBox="1"/>
          <p:nvPr/>
        </p:nvSpPr>
        <p:spPr>
          <a:xfrm>
            <a:off x="4499992" y="2276872"/>
            <a:ext cx="3888432" cy="369332"/>
          </a:xfrm>
          <a:prstGeom prst="rect">
            <a:avLst/>
          </a:prstGeom>
          <a:noFill/>
          <a:ln>
            <a:solidFill>
              <a:schemeClr val="tx2"/>
            </a:solidFill>
          </a:ln>
        </p:spPr>
        <p:txBody>
          <a:bodyPr wrap="square" rtlCol="0">
            <a:spAutoFit/>
          </a:bodyPr>
          <a:lstStyle/>
          <a:p>
            <a:pPr algn="ctr"/>
            <a:r>
              <a:rPr lang="es-MX" dirty="0" smtClean="0"/>
              <a:t>Guía Didáctica</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000" dirty="0" smtClean="0">
                <a:effectLst>
                  <a:outerShdw blurRad="38100" dist="38100" dir="2700000" algn="tl">
                    <a:srgbClr val="000000">
                      <a:alpha val="43137"/>
                    </a:srgbClr>
                  </a:outerShdw>
                </a:effectLst>
              </a:rPr>
              <a:t>Objetivo del Diplomado</a:t>
            </a:r>
            <a:endParaRPr lang="es-MX" sz="40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960241"/>
            <a:ext cx="4546848" cy="3556991"/>
          </a:xfrm>
        </p:spPr>
        <p:txBody>
          <a:bodyPr>
            <a:noAutofit/>
          </a:bodyPr>
          <a:lstStyle/>
          <a:p>
            <a:pPr marL="174625" indent="17463">
              <a:buNone/>
            </a:pPr>
            <a:r>
              <a:rPr lang="es-MX" sz="2000" b="1" dirty="0" smtClean="0"/>
              <a:t>“El participante de este diplomado conocerá, analizará y pondrá en práctica los conocimientos más actualizados sobre el manejo adecuado del paciente con Diabetes Mellitus, con base en las recomendaciones de los organismos internacionales más reconocidos en esta materia, en un modelo pedagógico </a:t>
            </a:r>
            <a:r>
              <a:rPr lang="es-MX" sz="2000" b="1" dirty="0" err="1" smtClean="0"/>
              <a:t>autogestivo</a:t>
            </a:r>
            <a:r>
              <a:rPr lang="es-MX" sz="2000" b="1" dirty="0" smtClean="0"/>
              <a:t> y tutorado y en los estándares internacionales de calidad </a:t>
            </a:r>
            <a:r>
              <a:rPr lang="es-MX" sz="2000" b="1" dirty="0" smtClean="0"/>
              <a:t>educativa”</a:t>
            </a:r>
            <a:endParaRPr lang="es-MX" sz="2000" b="1" dirty="0"/>
          </a:p>
        </p:txBody>
      </p:sp>
      <p:pic>
        <p:nvPicPr>
          <p:cNvPr id="5" name="4 Imagen" descr="Koala.jpg"/>
          <p:cNvPicPr>
            <a:picLocks noChangeAspect="1"/>
          </p:cNvPicPr>
          <p:nvPr/>
        </p:nvPicPr>
        <p:blipFill>
          <a:blip r:embed="rId2" cstate="print"/>
          <a:stretch>
            <a:fillRect/>
          </a:stretch>
        </p:blipFill>
        <p:spPr>
          <a:xfrm>
            <a:off x="5451325" y="1829324"/>
            <a:ext cx="3356213" cy="370340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Resultados</a:t>
            </a:r>
            <a:endParaRPr lang="es-MX" dirty="0">
              <a:effectLst>
                <a:outerShdw blurRad="38100" dist="38100" dir="2700000" algn="tl">
                  <a:srgbClr val="000000">
                    <a:alpha val="43137"/>
                  </a:srgbClr>
                </a:outerShdw>
              </a:effectLst>
            </a:endParaRPr>
          </a:p>
        </p:txBody>
      </p:sp>
      <p:sp>
        <p:nvSpPr>
          <p:cNvPr id="4" name="3 Marcador de contenido"/>
          <p:cNvSpPr>
            <a:spLocks noGrp="1"/>
          </p:cNvSpPr>
          <p:nvPr>
            <p:ph sz="half" idx="1"/>
          </p:nvPr>
        </p:nvSpPr>
        <p:spPr>
          <a:xfrm>
            <a:off x="395536" y="1855365"/>
            <a:ext cx="4038600" cy="4309939"/>
          </a:xfrm>
        </p:spPr>
        <p:txBody>
          <a:bodyPr>
            <a:normAutofit fontScale="92500"/>
          </a:bodyPr>
          <a:lstStyle/>
          <a:p>
            <a:r>
              <a:rPr lang="es-MX" dirty="0" smtClean="0"/>
              <a:t>Alumnos</a:t>
            </a:r>
            <a:endParaRPr lang="es-MX" dirty="0" smtClean="0"/>
          </a:p>
          <a:p>
            <a:pPr lvl="1">
              <a:buFont typeface="Courier New" pitchFamily="49" charset="0"/>
              <a:buChar char="o"/>
            </a:pPr>
            <a:r>
              <a:rPr lang="es-MX" dirty="0" smtClean="0"/>
              <a:t>Total: 17 participantes</a:t>
            </a:r>
          </a:p>
          <a:p>
            <a:pPr lvl="1">
              <a:buFont typeface="Courier New" pitchFamily="49" charset="0"/>
              <a:buChar char="o"/>
            </a:pPr>
            <a:r>
              <a:rPr lang="es-MX" dirty="0" smtClean="0"/>
              <a:t>Nacionalidad: 15 mexicanos y 2 </a:t>
            </a:r>
            <a:r>
              <a:rPr lang="es-MX" dirty="0" smtClean="0"/>
              <a:t>colombianos</a:t>
            </a:r>
            <a:endParaRPr lang="es-MX" dirty="0" smtClean="0"/>
          </a:p>
          <a:p>
            <a:pPr lvl="1">
              <a:buFont typeface="Courier New" pitchFamily="49" charset="0"/>
              <a:buChar char="o"/>
            </a:pPr>
            <a:r>
              <a:rPr lang="es-MX" dirty="0" smtClean="0"/>
              <a:t>Profesión: 12 médicos, 4 nutriólogos, 1 </a:t>
            </a:r>
            <a:r>
              <a:rPr lang="es-MX" dirty="0" smtClean="0"/>
              <a:t>médico-nutriólogo </a:t>
            </a:r>
            <a:endParaRPr lang="es-MX" dirty="0" smtClean="0"/>
          </a:p>
          <a:p>
            <a:r>
              <a:rPr lang="es-MX" dirty="0" smtClean="0"/>
              <a:t>Accesos</a:t>
            </a:r>
          </a:p>
          <a:p>
            <a:pPr lvl="1">
              <a:buFont typeface="Courier New" pitchFamily="49" charset="0"/>
              <a:buChar char="o"/>
            </a:pPr>
            <a:r>
              <a:rPr lang="es-MX" dirty="0" smtClean="0"/>
              <a:t>160 </a:t>
            </a:r>
            <a:r>
              <a:rPr lang="es-MX" dirty="0" smtClean="0"/>
              <a:t>accesos promedio por participante en cada </a:t>
            </a:r>
            <a:r>
              <a:rPr lang="es-MX" dirty="0" smtClean="0"/>
              <a:t>módulo</a:t>
            </a:r>
            <a:endParaRPr lang="es-MX" dirty="0"/>
          </a:p>
        </p:txBody>
      </p:sp>
      <p:pic>
        <p:nvPicPr>
          <p:cNvPr id="7" name="6 Marcador de contenido" descr="DSC07018.JPG"/>
          <p:cNvPicPr>
            <a:picLocks noGrp="1" noChangeAspect="1"/>
          </p:cNvPicPr>
          <p:nvPr>
            <p:ph sz="half" idx="2"/>
          </p:nvPr>
        </p:nvPicPr>
        <p:blipFill>
          <a:blip r:embed="rId2" cstate="print"/>
          <a:stretch>
            <a:fillRect/>
          </a:stretch>
        </p:blipFill>
        <p:spPr>
          <a:xfrm>
            <a:off x="4648200" y="2492896"/>
            <a:ext cx="4038600" cy="2692400"/>
          </a:xfrm>
          <a:prstGeom prst="rect">
            <a:avLst/>
          </a:prstGeom>
          <a:ln w="88900" cap="sq" cmpd="thickThin">
            <a:solidFill>
              <a:srgbClr val="000000"/>
            </a:solidFill>
            <a:prstDash val="solid"/>
            <a:miter lim="800000"/>
          </a:ln>
          <a:effectLst>
            <a:innerShdw blurRad="76200">
              <a:srgbClr val="000000"/>
            </a:innerShdw>
          </a:effectLst>
        </p:spPr>
      </p:pic>
      <p:sp>
        <p:nvSpPr>
          <p:cNvPr id="6" name="5 Rectángulo"/>
          <p:cNvSpPr/>
          <p:nvPr/>
        </p:nvSpPr>
        <p:spPr>
          <a:xfrm>
            <a:off x="395536" y="1311151"/>
            <a:ext cx="3384376" cy="461665"/>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r>
              <a:rPr lang="es-MX" sz="2400" dirty="0" smtClean="0">
                <a:ln>
                  <a:solidFill>
                    <a:schemeClr val="accent4">
                      <a:lumMod val="50000"/>
                    </a:schemeClr>
                  </a:solidFill>
                </a:ln>
                <a:solidFill>
                  <a:schemeClr val="accent3">
                    <a:lumMod val="50000"/>
                  </a:schemeClr>
                </a:solidFill>
              </a:rPr>
              <a:t>Participación</a:t>
            </a:r>
            <a:endParaRPr lang="es-MX" sz="2400" dirty="0" smtClean="0">
              <a:ln>
                <a:solidFill>
                  <a:schemeClr val="accent4">
                    <a:lumMod val="50000"/>
                  </a:schemeClr>
                </a:solidFill>
              </a:ln>
              <a:solidFill>
                <a:schemeClr val="accent3">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Marcador de contenido" descr="DSC00091.JPG"/>
          <p:cNvPicPr>
            <a:picLocks noGrp="1" noChangeAspect="1"/>
          </p:cNvPicPr>
          <p:nvPr>
            <p:ph sz="half" idx="2"/>
          </p:nvPr>
        </p:nvPicPr>
        <p:blipFill>
          <a:blip r:embed="rId2" cstate="print"/>
          <a:stretch>
            <a:fillRect/>
          </a:stretch>
        </p:blipFill>
        <p:spPr>
          <a:xfrm>
            <a:off x="5371115" y="1495325"/>
            <a:ext cx="3017309" cy="4525963"/>
          </a:xfrm>
          <a:prstGeom prst="rect">
            <a:avLst/>
          </a:prstGeom>
          <a:ln w="88900" cap="sq" cmpd="thickThin">
            <a:solidFill>
              <a:srgbClr val="000000"/>
            </a:solidFill>
            <a:prstDash val="solid"/>
            <a:miter lim="800000"/>
          </a:ln>
          <a:effectLst>
            <a:innerShdw blurRad="76200">
              <a:srgbClr val="000000"/>
            </a:innerShdw>
          </a:effectLst>
        </p:spPr>
      </p:pic>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Resultados</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611560" y="1916832"/>
            <a:ext cx="4038600" cy="4392488"/>
          </a:xfrm>
        </p:spPr>
        <p:txBody>
          <a:bodyPr>
            <a:normAutofit fontScale="70000" lnSpcReduction="20000"/>
          </a:bodyPr>
          <a:lstStyle/>
          <a:p>
            <a:r>
              <a:rPr lang="es-MX" sz="3200" dirty="0" smtClean="0"/>
              <a:t>15 Foros </a:t>
            </a:r>
            <a:r>
              <a:rPr lang="es-MX" sz="3200" dirty="0" smtClean="0"/>
              <a:t>de debate</a:t>
            </a:r>
          </a:p>
          <a:p>
            <a:r>
              <a:rPr lang="es-MX" sz="3200" dirty="0" smtClean="0"/>
              <a:t>140 documentos para lectura </a:t>
            </a:r>
            <a:r>
              <a:rPr lang="es-MX" sz="3200" dirty="0" smtClean="0"/>
              <a:t>(PDF, Textos, </a:t>
            </a:r>
            <a:r>
              <a:rPr lang="es-MX" sz="3200" dirty="0" err="1" smtClean="0"/>
              <a:t>Power</a:t>
            </a:r>
            <a:r>
              <a:rPr lang="es-MX" sz="3200" dirty="0" smtClean="0"/>
              <a:t> Point)</a:t>
            </a:r>
            <a:endParaRPr lang="es-MX" sz="3200" dirty="0" smtClean="0"/>
          </a:p>
          <a:p>
            <a:r>
              <a:rPr lang="es-MX" sz="3200" dirty="0" smtClean="0"/>
              <a:t>1 video-caso</a:t>
            </a:r>
            <a:endParaRPr lang="es-MX" sz="3200" dirty="0" smtClean="0"/>
          </a:p>
          <a:p>
            <a:r>
              <a:rPr lang="es-MX" sz="3200" dirty="0" smtClean="0"/>
              <a:t>10  videos</a:t>
            </a:r>
          </a:p>
          <a:p>
            <a:r>
              <a:rPr lang="es-MX" sz="3200" dirty="0" smtClean="0"/>
              <a:t>6 Casos en texto</a:t>
            </a:r>
          </a:p>
          <a:p>
            <a:r>
              <a:rPr lang="es-MX" sz="3200" dirty="0" smtClean="0"/>
              <a:t>20 Imágenes</a:t>
            </a:r>
            <a:endParaRPr lang="es-MX" sz="3200" dirty="0" smtClean="0"/>
          </a:p>
          <a:p>
            <a:r>
              <a:rPr lang="es-MX" sz="3200" dirty="0" smtClean="0"/>
              <a:t>60 Páginas </a:t>
            </a:r>
            <a:r>
              <a:rPr lang="es-MX" sz="3200" dirty="0" smtClean="0"/>
              <a:t>web internas</a:t>
            </a:r>
          </a:p>
          <a:p>
            <a:r>
              <a:rPr lang="es-MX" sz="3200" dirty="0" smtClean="0"/>
              <a:t>1 Wiki</a:t>
            </a:r>
            <a:endParaRPr lang="es-MX" sz="3200" dirty="0" smtClean="0"/>
          </a:p>
          <a:p>
            <a:r>
              <a:rPr lang="es-MX" sz="3200" dirty="0" smtClean="0"/>
              <a:t>20 tareas a entregar </a:t>
            </a:r>
            <a:endParaRPr lang="es-MX" sz="3200" dirty="0" smtClean="0"/>
          </a:p>
          <a:p>
            <a:r>
              <a:rPr lang="es-MX" sz="3200" dirty="0" smtClean="0"/>
              <a:t>12 Cuestionarios</a:t>
            </a:r>
            <a:endParaRPr lang="es-MX" sz="3200" dirty="0" smtClean="0"/>
          </a:p>
          <a:p>
            <a:r>
              <a:rPr lang="es-MX" sz="3200" dirty="0" smtClean="0"/>
              <a:t>30 </a:t>
            </a:r>
            <a:r>
              <a:rPr lang="es-MX" sz="3200" dirty="0" smtClean="0"/>
              <a:t>Enlaces</a:t>
            </a:r>
            <a:endParaRPr lang="es-MX" sz="3200" dirty="0" smtClean="0"/>
          </a:p>
          <a:p>
            <a:r>
              <a:rPr lang="es-MX" sz="3200" dirty="0" smtClean="0"/>
              <a:t>Correo electrónico</a:t>
            </a:r>
            <a:endParaRPr lang="es-MX" sz="3200" dirty="0" smtClean="0"/>
          </a:p>
        </p:txBody>
      </p:sp>
      <p:sp>
        <p:nvSpPr>
          <p:cNvPr id="7" name="6 Rectángulo"/>
          <p:cNvSpPr/>
          <p:nvPr/>
        </p:nvSpPr>
        <p:spPr>
          <a:xfrm>
            <a:off x="323528" y="1268760"/>
            <a:ext cx="4392488" cy="461665"/>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r>
              <a:rPr lang="es-MX" sz="2400" dirty="0" smtClean="0">
                <a:ln>
                  <a:solidFill>
                    <a:schemeClr val="accent4">
                      <a:lumMod val="50000"/>
                    </a:schemeClr>
                  </a:solidFill>
                </a:ln>
                <a:solidFill>
                  <a:schemeClr val="accent3">
                    <a:lumMod val="50000"/>
                  </a:schemeClr>
                </a:solidFill>
              </a:rPr>
              <a:t>Recursos utilizados en plataforma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Resultados</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605408" y="1960240"/>
            <a:ext cx="4038600" cy="3917032"/>
          </a:xfrm>
        </p:spPr>
        <p:txBody>
          <a:bodyPr/>
          <a:lstStyle/>
          <a:p>
            <a:r>
              <a:rPr lang="es-MX" dirty="0" smtClean="0"/>
              <a:t>Calificación obtenida por los participantes: </a:t>
            </a:r>
          </a:p>
          <a:p>
            <a:pPr lvl="1">
              <a:buNone/>
            </a:pPr>
            <a:r>
              <a:rPr lang="es-MX" dirty="0" smtClean="0"/>
              <a:t>&lt; </a:t>
            </a:r>
            <a:r>
              <a:rPr lang="es-MX" dirty="0" smtClean="0"/>
              <a:t>90 </a:t>
            </a:r>
            <a:r>
              <a:rPr lang="es-MX" dirty="0" smtClean="0"/>
              <a:t>(escala 0-100)</a:t>
            </a:r>
          </a:p>
          <a:p>
            <a:r>
              <a:rPr lang="es-MX" dirty="0" smtClean="0"/>
              <a:t>Encuesta de </a:t>
            </a:r>
            <a:r>
              <a:rPr lang="es-MX" dirty="0" smtClean="0"/>
              <a:t>opinión: </a:t>
            </a:r>
          </a:p>
          <a:p>
            <a:pPr lvl="1">
              <a:buNone/>
            </a:pPr>
            <a:r>
              <a:rPr lang="es-MX" dirty="0" smtClean="0"/>
              <a:t>80% </a:t>
            </a:r>
            <a:r>
              <a:rPr lang="es-MX" dirty="0" smtClean="0"/>
              <a:t>– 90% </a:t>
            </a:r>
            <a:r>
              <a:rPr lang="es-MX" dirty="0" smtClean="0"/>
              <a:t>opinan que fue bueno </a:t>
            </a:r>
            <a:r>
              <a:rPr lang="es-MX" dirty="0" smtClean="0"/>
              <a:t>a</a:t>
            </a:r>
            <a:r>
              <a:rPr lang="es-MX" dirty="0" smtClean="0"/>
              <a:t> excelente</a:t>
            </a:r>
          </a:p>
          <a:p>
            <a:r>
              <a:rPr lang="es-MX" dirty="0" smtClean="0"/>
              <a:t>Comentarios de los participantes</a:t>
            </a:r>
            <a:endParaRPr lang="es-MX" dirty="0" smtClean="0"/>
          </a:p>
          <a:p>
            <a:endParaRPr lang="es-MX" dirty="0"/>
          </a:p>
        </p:txBody>
      </p:sp>
      <p:sp>
        <p:nvSpPr>
          <p:cNvPr id="7" name="6 Rectángulo"/>
          <p:cNvSpPr/>
          <p:nvPr/>
        </p:nvSpPr>
        <p:spPr>
          <a:xfrm>
            <a:off x="395536" y="1383159"/>
            <a:ext cx="4032448" cy="461665"/>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r>
              <a:rPr lang="es-MX" sz="2400" dirty="0" smtClean="0">
                <a:ln>
                  <a:solidFill>
                    <a:schemeClr val="accent4">
                      <a:lumMod val="50000"/>
                    </a:schemeClr>
                  </a:solidFill>
                </a:ln>
                <a:solidFill>
                  <a:schemeClr val="accent3">
                    <a:lumMod val="50000"/>
                  </a:schemeClr>
                </a:solidFill>
              </a:rPr>
              <a:t>Evaluación</a:t>
            </a:r>
            <a:endParaRPr lang="es-MX" sz="2400" dirty="0" smtClean="0">
              <a:ln>
                <a:solidFill>
                  <a:schemeClr val="accent4">
                    <a:lumMod val="50000"/>
                  </a:schemeClr>
                </a:solidFill>
              </a:ln>
              <a:solidFill>
                <a:schemeClr val="accent3">
                  <a:lumMod val="50000"/>
                </a:schemeClr>
              </a:solidFill>
            </a:endParaRPr>
          </a:p>
        </p:txBody>
      </p:sp>
      <p:pic>
        <p:nvPicPr>
          <p:cNvPr id="9" name="8 Marcador de contenido" descr="DSC08031_1.JPG"/>
          <p:cNvPicPr>
            <a:picLocks noGrp="1" noChangeAspect="1"/>
          </p:cNvPicPr>
          <p:nvPr>
            <p:ph sz="half" idx="2"/>
          </p:nvPr>
        </p:nvPicPr>
        <p:blipFill>
          <a:blip r:embed="rId2" cstate="print"/>
          <a:stretch>
            <a:fillRect/>
          </a:stretch>
        </p:blipFill>
        <p:spPr>
          <a:xfrm>
            <a:off x="5299107" y="1484784"/>
            <a:ext cx="3017309" cy="452596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Conclusiones</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457200" y="1412776"/>
            <a:ext cx="4038600" cy="4525963"/>
          </a:xfrm>
        </p:spPr>
        <p:txBody>
          <a:bodyPr>
            <a:noAutofit/>
          </a:bodyPr>
          <a:lstStyle/>
          <a:p>
            <a:r>
              <a:rPr lang="es-MX" sz="1800" dirty="0" smtClean="0"/>
              <a:t>La </a:t>
            </a:r>
            <a:r>
              <a:rPr lang="es-MX" sz="1800" dirty="0" smtClean="0"/>
              <a:t>plataforma educativa Moodle </a:t>
            </a:r>
            <a:r>
              <a:rPr lang="es-MX" sz="1800" dirty="0" smtClean="0"/>
              <a:t>permite generar </a:t>
            </a:r>
            <a:r>
              <a:rPr lang="es-MX" sz="1800" dirty="0" smtClean="0"/>
              <a:t>espacios de interacción, consulta, evaluación y trabajo </a:t>
            </a:r>
            <a:r>
              <a:rPr lang="es-MX" sz="1800" dirty="0" smtClean="0"/>
              <a:t>colaborativo</a:t>
            </a:r>
          </a:p>
          <a:p>
            <a:r>
              <a:rPr lang="es-MX" sz="1800" dirty="0" smtClean="0"/>
              <a:t>Sí </a:t>
            </a:r>
            <a:r>
              <a:rPr lang="es-MX" sz="1800" dirty="0" smtClean="0"/>
              <a:t>es posible adaptar un curso presencial a un formato virtual</a:t>
            </a:r>
          </a:p>
          <a:p>
            <a:pPr>
              <a:buNone/>
            </a:pPr>
            <a:endParaRPr lang="es-MX" sz="1800" dirty="0"/>
          </a:p>
        </p:txBody>
      </p:sp>
      <p:sp>
        <p:nvSpPr>
          <p:cNvPr id="4" name="3 Marcador de contenido"/>
          <p:cNvSpPr>
            <a:spLocks noGrp="1"/>
          </p:cNvSpPr>
          <p:nvPr>
            <p:ph sz="half" idx="2"/>
          </p:nvPr>
        </p:nvSpPr>
        <p:spPr>
          <a:xfrm>
            <a:off x="4648200" y="1412776"/>
            <a:ext cx="4038600" cy="4525963"/>
          </a:xfrm>
        </p:spPr>
        <p:txBody>
          <a:bodyPr>
            <a:noAutofit/>
          </a:bodyPr>
          <a:lstStyle/>
          <a:p>
            <a:r>
              <a:rPr lang="es-MX" sz="1800" dirty="0" smtClean="0"/>
              <a:t>El diseño y la implementación de este diplomado exigieron l</a:t>
            </a:r>
            <a:r>
              <a:rPr lang="es-MX" sz="1800" dirty="0" smtClean="0"/>
              <a:t>a conjunción de ingenio</a:t>
            </a:r>
            <a:r>
              <a:rPr lang="es-MX" sz="1800" dirty="0" smtClean="0"/>
              <a:t>, </a:t>
            </a:r>
            <a:r>
              <a:rPr lang="es-MX" sz="1800" dirty="0" smtClean="0"/>
              <a:t>iniciativa </a:t>
            </a:r>
            <a:r>
              <a:rPr lang="es-MX" sz="1800" dirty="0" smtClean="0"/>
              <a:t>y mucho esfuerzo </a:t>
            </a:r>
            <a:r>
              <a:rPr lang="es-MX" sz="1800" dirty="0" smtClean="0"/>
              <a:t>de 9 personas durante 10 meses</a:t>
            </a:r>
            <a:endParaRPr lang="es-MX" sz="1800" dirty="0" smtClean="0"/>
          </a:p>
          <a:p>
            <a:r>
              <a:rPr lang="es-MX" sz="1800" dirty="0" smtClean="0"/>
              <a:t>Fue necesario tener un modelo  pedagógico bien sustentado y trabajar un diseño instruccional adecuado para llevar a buen término un ejercicio académico que imponía un reto bastante complejo</a:t>
            </a:r>
          </a:p>
          <a:p>
            <a:r>
              <a:rPr lang="es-MX" sz="1800" dirty="0" smtClean="0"/>
              <a:t>Gran </a:t>
            </a:r>
            <a:r>
              <a:rPr lang="es-MX" sz="1800" dirty="0" smtClean="0"/>
              <a:t>parte del éxito de este diplomado fue posible </a:t>
            </a:r>
            <a:r>
              <a:rPr lang="es-MX" sz="1800" dirty="0" smtClean="0"/>
              <a:t>gracias </a:t>
            </a:r>
            <a:r>
              <a:rPr lang="es-MX" sz="1800" dirty="0" smtClean="0"/>
              <a:t>a que </a:t>
            </a:r>
            <a:r>
              <a:rPr lang="es-MX" sz="1800" dirty="0" smtClean="0"/>
              <a:t>se ofreció a </a:t>
            </a:r>
            <a:r>
              <a:rPr lang="es-MX" sz="1800" dirty="0" smtClean="0"/>
              <a:t>través del servidor de </a:t>
            </a:r>
            <a:r>
              <a:rPr lang="es-MX" sz="1800" dirty="0" smtClean="0"/>
              <a:t>cursos </a:t>
            </a:r>
            <a:r>
              <a:rPr lang="es-MX" sz="1800" dirty="0" smtClean="0"/>
              <a:t>en línea del Campus Virtual de Salud </a:t>
            </a:r>
            <a:r>
              <a:rPr lang="es-MX" sz="1800" dirty="0" smtClean="0"/>
              <a:t>Pública y un equipo de trabajo comprometido</a:t>
            </a:r>
          </a:p>
        </p:txBody>
      </p:sp>
      <p:pic>
        <p:nvPicPr>
          <p:cNvPr id="5" name="4 Imagen" descr="rectoria_vistaSuperior.jpg"/>
          <p:cNvPicPr>
            <a:picLocks noChangeAspect="1"/>
          </p:cNvPicPr>
          <p:nvPr/>
        </p:nvPicPr>
        <p:blipFill>
          <a:blip r:embed="rId2" cstate="print"/>
          <a:stretch>
            <a:fillRect/>
          </a:stretch>
        </p:blipFill>
        <p:spPr>
          <a:xfrm>
            <a:off x="1043608" y="3645024"/>
            <a:ext cx="3240359" cy="21602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vallarta.jpg"/>
          <p:cNvPicPr>
            <a:picLocks noChangeAspect="1"/>
          </p:cNvPicPr>
          <p:nvPr/>
        </p:nvPicPr>
        <p:blipFill>
          <a:blip r:embed="rId2" cstate="print"/>
          <a:stretch>
            <a:fillRect/>
          </a:stretch>
        </p:blipFill>
        <p:spPr>
          <a:xfrm>
            <a:off x="5337001" y="3501008"/>
            <a:ext cx="3195439" cy="2393674"/>
          </a:xfrm>
          <a:prstGeom prst="rect">
            <a:avLst/>
          </a:prstGeom>
        </p:spPr>
      </p:pic>
      <p:pic>
        <p:nvPicPr>
          <p:cNvPr id="9" name="8 Imagen" descr="quetzalcoatl.jpg"/>
          <p:cNvPicPr>
            <a:picLocks noChangeAspect="1"/>
          </p:cNvPicPr>
          <p:nvPr/>
        </p:nvPicPr>
        <p:blipFill>
          <a:blip r:embed="rId3" cstate="print"/>
          <a:srcRect l="2878" t="3510" b="12251"/>
          <a:stretch>
            <a:fillRect/>
          </a:stretch>
        </p:blipFill>
        <p:spPr>
          <a:xfrm>
            <a:off x="2339752" y="4293096"/>
            <a:ext cx="3024336" cy="1728192"/>
          </a:xfrm>
          <a:prstGeom prst="rect">
            <a:avLst/>
          </a:prstGeom>
        </p:spPr>
      </p:pic>
      <p:pic>
        <p:nvPicPr>
          <p:cNvPr id="8" name="7 Imagen" descr="rotonda_noche.jpg"/>
          <p:cNvPicPr>
            <a:picLocks noChangeAspect="1"/>
          </p:cNvPicPr>
          <p:nvPr/>
        </p:nvPicPr>
        <p:blipFill>
          <a:blip r:embed="rId4" cstate="print"/>
          <a:srcRect b="8425"/>
          <a:stretch>
            <a:fillRect/>
          </a:stretch>
        </p:blipFill>
        <p:spPr>
          <a:xfrm>
            <a:off x="6218966" y="1916832"/>
            <a:ext cx="2673514" cy="1872208"/>
          </a:xfrm>
          <a:prstGeom prst="rect">
            <a:avLst/>
          </a:prstGeom>
        </p:spPr>
      </p:pic>
      <p:pic>
        <p:nvPicPr>
          <p:cNvPr id="7" name="6 Imagen" descr="Minerva1.jpg"/>
          <p:cNvPicPr>
            <a:picLocks noChangeAspect="1"/>
          </p:cNvPicPr>
          <p:nvPr/>
        </p:nvPicPr>
        <p:blipFill>
          <a:blip r:embed="rId5" cstate="print"/>
          <a:srcRect l="3150" t="2223" r="2351" b="11060"/>
          <a:stretch>
            <a:fillRect/>
          </a:stretch>
        </p:blipFill>
        <p:spPr>
          <a:xfrm>
            <a:off x="4355976" y="2276872"/>
            <a:ext cx="2160240" cy="2808312"/>
          </a:xfrm>
          <a:prstGeom prst="rect">
            <a:avLst/>
          </a:prstGeom>
        </p:spPr>
      </p:pic>
      <p:pic>
        <p:nvPicPr>
          <p:cNvPr id="6" name="5 Imagen" descr="mariachi.gif"/>
          <p:cNvPicPr>
            <a:picLocks noChangeAspect="1"/>
          </p:cNvPicPr>
          <p:nvPr/>
        </p:nvPicPr>
        <p:blipFill>
          <a:blip r:embed="rId6" cstate="print"/>
          <a:stretch>
            <a:fillRect/>
          </a:stretch>
        </p:blipFill>
        <p:spPr>
          <a:xfrm>
            <a:off x="3275856" y="1844824"/>
            <a:ext cx="1969765" cy="1585136"/>
          </a:xfrm>
          <a:prstGeom prst="rect">
            <a:avLst/>
          </a:prstGeom>
        </p:spPr>
      </p:pic>
      <p:pic>
        <p:nvPicPr>
          <p:cNvPr id="5" name="4 Imagen" descr="agave2.gif"/>
          <p:cNvPicPr>
            <a:picLocks noChangeAspect="1"/>
          </p:cNvPicPr>
          <p:nvPr/>
        </p:nvPicPr>
        <p:blipFill>
          <a:blip r:embed="rId7" cstate="print"/>
          <a:stretch>
            <a:fillRect/>
          </a:stretch>
        </p:blipFill>
        <p:spPr>
          <a:xfrm>
            <a:off x="2530326" y="3068960"/>
            <a:ext cx="2357166" cy="1320924"/>
          </a:xfrm>
          <a:prstGeom prst="rect">
            <a:avLst/>
          </a:prstGeom>
        </p:spPr>
      </p:pic>
      <p:sp>
        <p:nvSpPr>
          <p:cNvPr id="11" name="10 Rectángulo"/>
          <p:cNvSpPr/>
          <p:nvPr/>
        </p:nvSpPr>
        <p:spPr>
          <a:xfrm>
            <a:off x="179512" y="1268760"/>
            <a:ext cx="3024336" cy="400110"/>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r>
              <a:rPr lang="es-MX" sz="2000" dirty="0" smtClean="0">
                <a:ln>
                  <a:solidFill>
                    <a:schemeClr val="accent4">
                      <a:lumMod val="50000"/>
                    </a:schemeClr>
                  </a:solidFill>
                </a:ln>
                <a:solidFill>
                  <a:schemeClr val="accent3">
                    <a:lumMod val="50000"/>
                  </a:schemeClr>
                </a:solidFill>
              </a:rPr>
              <a:t>Gracias por su atención</a:t>
            </a:r>
            <a:endParaRPr lang="es-MX" sz="2000" dirty="0" smtClean="0">
              <a:ln>
                <a:solidFill>
                  <a:schemeClr val="accent4">
                    <a:lumMod val="50000"/>
                  </a:schemeClr>
                </a:solidFill>
              </a:ln>
              <a:solidFill>
                <a:schemeClr val="accent3">
                  <a:lumMod val="50000"/>
                </a:schemeClr>
              </a:solidFill>
            </a:endParaRPr>
          </a:p>
        </p:txBody>
      </p:sp>
      <p:pic>
        <p:nvPicPr>
          <p:cNvPr id="12" name="11 Imagen" descr="catedral.jpg"/>
          <p:cNvPicPr>
            <a:picLocks noChangeAspect="1"/>
          </p:cNvPicPr>
          <p:nvPr/>
        </p:nvPicPr>
        <p:blipFill>
          <a:blip r:embed="rId8" cstate="print"/>
          <a:srcRect l="4572" t="3227" r="3992" b="9640"/>
          <a:stretch>
            <a:fillRect/>
          </a:stretch>
        </p:blipFill>
        <p:spPr>
          <a:xfrm>
            <a:off x="7524328" y="4293096"/>
            <a:ext cx="1440160" cy="19442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Objetivos</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457200" y="1628800"/>
            <a:ext cx="4038600" cy="4320480"/>
          </a:xfrm>
        </p:spPr>
        <p:txBody>
          <a:bodyPr>
            <a:noAutofit/>
          </a:bodyPr>
          <a:lstStyle/>
          <a:p>
            <a:pPr>
              <a:spcAft>
                <a:spcPts val="1200"/>
              </a:spcAft>
            </a:pPr>
            <a:r>
              <a:rPr lang="es-MX" sz="2000" dirty="0" smtClean="0"/>
              <a:t>Presentar el contexto en el que fue diseñado y desarrollado el Diplomado Virtual “Diabetes 20/20”</a:t>
            </a:r>
          </a:p>
          <a:p>
            <a:pPr>
              <a:spcAft>
                <a:spcPts val="1200"/>
              </a:spcAft>
            </a:pPr>
            <a:r>
              <a:rPr lang="es-MX" sz="2000" dirty="0" smtClean="0"/>
              <a:t>Describir cómo se integró el equipo académico </a:t>
            </a:r>
          </a:p>
          <a:p>
            <a:pPr>
              <a:spcAft>
                <a:spcPts val="1200"/>
              </a:spcAft>
            </a:pPr>
            <a:r>
              <a:rPr lang="es-MX" sz="2000" dirty="0" smtClean="0"/>
              <a:t>Enlistar sus objetivos pedagógicos</a:t>
            </a:r>
          </a:p>
          <a:p>
            <a:pPr>
              <a:spcAft>
                <a:spcPts val="1200"/>
              </a:spcAft>
            </a:pPr>
            <a:r>
              <a:rPr lang="es-MX" sz="2000" dirty="0" smtClean="0"/>
              <a:t>Describir cómo se adaptaron los materiales de los </a:t>
            </a:r>
            <a:r>
              <a:rPr lang="es-MX" sz="2000" b="1" dirty="0" smtClean="0"/>
              <a:t>Módulos de Educación Diabética </a:t>
            </a:r>
            <a:r>
              <a:rPr lang="es-MX" sz="2000" dirty="0" smtClean="0"/>
              <a:t>de la FID a la Plataforma Educativa </a:t>
            </a:r>
            <a:r>
              <a:rPr lang="es-MX" sz="2000" b="1" dirty="0" smtClean="0"/>
              <a:t>Moodle</a:t>
            </a:r>
            <a:endParaRPr lang="es-MX" sz="2000" dirty="0"/>
          </a:p>
        </p:txBody>
      </p:sp>
      <p:pic>
        <p:nvPicPr>
          <p:cNvPr id="5" name="4 Marcador de contenido" descr="dvd2020a.jpg"/>
          <p:cNvPicPr>
            <a:picLocks noGrp="1" noChangeAspect="1"/>
          </p:cNvPicPr>
          <p:nvPr>
            <p:ph sz="half" idx="2"/>
          </p:nvPr>
        </p:nvPicPr>
        <p:blipFill>
          <a:blip r:embed="rId2" cstate="print"/>
          <a:stretch>
            <a:fillRect/>
          </a:stretch>
        </p:blipFill>
        <p:spPr>
          <a:xfrm>
            <a:off x="4750590" y="1754658"/>
            <a:ext cx="3493818" cy="376257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effectLst>
                  <a:outerShdw blurRad="38100" dist="38100" dir="2700000" algn="tl">
                    <a:srgbClr val="000000">
                      <a:alpha val="43137"/>
                    </a:srgbClr>
                  </a:outerShdw>
                </a:effectLst>
              </a:rPr>
              <a:t>Introducción</a:t>
            </a:r>
            <a:endParaRPr lang="es-MX" dirty="0">
              <a:effectLst>
                <a:outerShdw blurRad="38100" dist="38100" dir="2700000" algn="tl">
                  <a:srgbClr val="000000">
                    <a:alpha val="43137"/>
                  </a:srgbClr>
                </a:outerShdw>
              </a:effectLst>
            </a:endParaRPr>
          </a:p>
        </p:txBody>
      </p:sp>
      <p:sp>
        <p:nvSpPr>
          <p:cNvPr id="4" name="3 Marcador de contenido"/>
          <p:cNvSpPr>
            <a:spLocks noGrp="1"/>
          </p:cNvSpPr>
          <p:nvPr>
            <p:ph sz="half" idx="1"/>
          </p:nvPr>
        </p:nvSpPr>
        <p:spPr/>
        <p:txBody>
          <a:bodyPr/>
          <a:lstStyle/>
          <a:p>
            <a:pPr marL="0" indent="0">
              <a:buNone/>
            </a:pPr>
            <a:r>
              <a:rPr lang="es-MX" b="1" dirty="0" smtClean="0"/>
              <a:t>Federación Internacional de Diabetes (2007)</a:t>
            </a:r>
          </a:p>
          <a:p>
            <a:pPr marL="0" indent="0">
              <a:buNone/>
            </a:pPr>
            <a:endParaRPr lang="es-MX" dirty="0" smtClean="0"/>
          </a:p>
          <a:p>
            <a:pPr marL="0" indent="0" algn="r">
              <a:buNone/>
            </a:pPr>
            <a:r>
              <a:rPr lang="es-MX" sz="2400" dirty="0" smtClean="0"/>
              <a:t>Módulos de Educación Diabética</a:t>
            </a:r>
            <a:endParaRPr lang="es-MX" sz="2400" dirty="0"/>
          </a:p>
        </p:txBody>
      </p:sp>
      <p:sp>
        <p:nvSpPr>
          <p:cNvPr id="7" name="6 Flecha a la derecha con muesca"/>
          <p:cNvSpPr/>
          <p:nvPr/>
        </p:nvSpPr>
        <p:spPr>
          <a:xfrm>
            <a:off x="2987824" y="4149080"/>
            <a:ext cx="1440160" cy="1512168"/>
          </a:xfrm>
          <a:prstGeom prst="notchedRightArrow">
            <a:avLst>
              <a:gd name="adj1" fmla="val 50000"/>
              <a:gd name="adj2" fmla="val 35692"/>
            </a:avLst>
          </a:prstGeom>
          <a:solidFill>
            <a:schemeClr val="accent2"/>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7" name="Picture 3"/>
          <p:cNvPicPr>
            <a:picLocks noChangeAspect="1" noChangeArrowheads="1"/>
          </p:cNvPicPr>
          <p:nvPr/>
        </p:nvPicPr>
        <p:blipFill>
          <a:blip r:embed="rId2" cstate="print"/>
          <a:srcRect l="32252" t="11068" r="30203" b="827"/>
          <a:stretch>
            <a:fillRect/>
          </a:stretch>
        </p:blipFill>
        <p:spPr bwMode="auto">
          <a:xfrm>
            <a:off x="5151336" y="1484784"/>
            <a:ext cx="3093071" cy="453650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Introducción</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457200" y="1412776"/>
            <a:ext cx="7787208" cy="1252735"/>
          </a:xfrm>
        </p:spPr>
        <p:txBody>
          <a:bodyPr>
            <a:normAutofit/>
          </a:bodyPr>
          <a:lstStyle/>
          <a:p>
            <a:pPr marL="0" indent="0" algn="ctr">
              <a:buNone/>
            </a:pPr>
            <a:r>
              <a:rPr lang="es-MX" sz="2400" b="1" dirty="0" smtClean="0"/>
              <a:t>Centro Universitario de Ciencias de la Salud (CUCS) </a:t>
            </a:r>
          </a:p>
          <a:p>
            <a:pPr marL="0" indent="0" algn="ctr">
              <a:buNone/>
            </a:pPr>
            <a:r>
              <a:rPr lang="es-MX" sz="2400" b="1" dirty="0" smtClean="0"/>
              <a:t>Universidad de Guadalajara</a:t>
            </a:r>
            <a:endParaRPr lang="es-MX" sz="2400" b="1" dirty="0"/>
          </a:p>
        </p:txBody>
      </p:sp>
      <p:pic>
        <p:nvPicPr>
          <p:cNvPr id="7" name="6 Marcador de contenido" descr="DSC00099.JPG"/>
          <p:cNvPicPr>
            <a:picLocks noGrp="1" noChangeAspect="1"/>
          </p:cNvPicPr>
          <p:nvPr>
            <p:ph sz="half" idx="2"/>
          </p:nvPr>
        </p:nvPicPr>
        <p:blipFill>
          <a:blip r:embed="rId2" cstate="print"/>
          <a:stretch>
            <a:fillRect/>
          </a:stretch>
        </p:blipFill>
        <p:spPr>
          <a:xfrm>
            <a:off x="4824029" y="2996952"/>
            <a:ext cx="3780419" cy="2520280"/>
          </a:xfrm>
          <a:prstGeom prst="rect">
            <a:avLst/>
          </a:prstGeom>
          <a:ln w="88900" cap="sq" cmpd="thickThin">
            <a:solidFill>
              <a:srgbClr val="000000"/>
            </a:solidFill>
            <a:prstDash val="solid"/>
            <a:miter lim="800000"/>
          </a:ln>
          <a:effectLst>
            <a:innerShdw blurRad="76200">
              <a:srgbClr val="000000"/>
            </a:innerShdw>
          </a:effectLst>
        </p:spPr>
      </p:pic>
      <p:sp>
        <p:nvSpPr>
          <p:cNvPr id="8" name="2 Marcador de contenido"/>
          <p:cNvSpPr txBox="1">
            <a:spLocks/>
          </p:cNvSpPr>
          <p:nvPr/>
        </p:nvSpPr>
        <p:spPr>
          <a:xfrm>
            <a:off x="467544" y="2593503"/>
            <a:ext cx="3960440" cy="3764631"/>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0" u="none" strike="noStrike" kern="1200" cap="none" spc="0" normalizeH="0" baseline="0" noProof="0" dirty="0" smtClean="0">
                <a:ln>
                  <a:noFill/>
                </a:ln>
                <a:solidFill>
                  <a:schemeClr val="accent3">
                    <a:lumMod val="50000"/>
                  </a:schemeClr>
                </a:solidFill>
                <a:effectLst/>
                <a:uLnTx/>
                <a:uFillTx/>
                <a:latin typeface="+mn-lt"/>
                <a:ea typeface="+mn-ea"/>
                <a:cs typeface="+mn-cs"/>
              </a:rPr>
              <a:t>Oferta Académica:</a:t>
            </a:r>
          </a:p>
          <a:p>
            <a:pPr marL="180975" marR="0" lvl="0" indent="-1809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noProof="0" dirty="0" smtClean="0">
                <a:ln>
                  <a:noFill/>
                </a:ln>
                <a:solidFill>
                  <a:schemeClr val="accent3">
                    <a:lumMod val="50000"/>
                  </a:schemeClr>
                </a:solidFill>
                <a:effectLst/>
                <a:uLnTx/>
                <a:uFillTx/>
                <a:latin typeface="+mn-lt"/>
                <a:ea typeface="+mn-ea"/>
                <a:cs typeface="+mn-cs"/>
              </a:rPr>
              <a:t>Programas Educativos desde nivel técnico hasta doctorado</a:t>
            </a:r>
          </a:p>
          <a:p>
            <a:pPr marL="180975" marR="0" lvl="0" indent="-1809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noProof="0" dirty="0" smtClean="0">
                <a:ln>
                  <a:noFill/>
                </a:ln>
                <a:solidFill>
                  <a:schemeClr val="accent3">
                    <a:lumMod val="50000"/>
                  </a:schemeClr>
                </a:solidFill>
                <a:effectLst/>
                <a:uLnTx/>
                <a:uFillTx/>
                <a:latin typeface="+mn-lt"/>
                <a:ea typeface="+mn-ea"/>
                <a:cs typeface="+mn-cs"/>
              </a:rPr>
              <a:t>Programa de formación continua y abierta</a:t>
            </a:r>
          </a:p>
          <a:p>
            <a:pPr marL="180975" marR="0" lvl="0" indent="-180975" algn="l" defTabSz="914400" rtl="0" eaLnBrk="1" fontAlgn="auto" latinLnBrk="0" hangingPunct="1">
              <a:lnSpc>
                <a:spcPct val="100000"/>
              </a:lnSpc>
              <a:spcBef>
                <a:spcPct val="20000"/>
              </a:spcBef>
              <a:spcAft>
                <a:spcPts val="0"/>
              </a:spcAft>
              <a:buClrTx/>
              <a:buSzTx/>
              <a:buFont typeface="Arial" pitchFamily="34" charset="0"/>
              <a:buChar char="•"/>
              <a:tabLst/>
              <a:defRPr/>
            </a:pPr>
            <a:r>
              <a:rPr lang="es-MX" sz="2400" dirty="0" smtClean="0">
                <a:solidFill>
                  <a:schemeClr val="accent3">
                    <a:lumMod val="50000"/>
                  </a:schemeClr>
                </a:solidFill>
              </a:rPr>
              <a:t>Modalidades presencial y virtual</a:t>
            </a:r>
            <a:endParaRPr kumimoji="0" lang="es-MX" sz="2400" b="0" i="0" u="none" strike="noStrike" kern="1200" cap="none" spc="0" normalizeH="0" noProof="0" dirty="0" smtClean="0">
              <a:ln>
                <a:noFill/>
              </a:ln>
              <a:solidFill>
                <a:schemeClr val="accent3">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Introducción</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323528" y="1456184"/>
            <a:ext cx="4038600" cy="748680"/>
          </a:xfrm>
        </p:spPr>
        <p:txBody>
          <a:bodyPr>
            <a:normAutofit lnSpcReduction="10000"/>
          </a:bodyPr>
          <a:lstStyle/>
          <a:p>
            <a:pPr marL="0" indent="0">
              <a:buNone/>
            </a:pPr>
            <a:r>
              <a:rPr lang="es-MX" sz="2400" dirty="0" smtClean="0"/>
              <a:t>Plataforma de Cursos en Línea </a:t>
            </a:r>
            <a:r>
              <a:rPr lang="es-MX" sz="2000" dirty="0" smtClean="0"/>
              <a:t>(CUCS-UDG</a:t>
            </a:r>
            <a:r>
              <a:rPr lang="es-MX" sz="2000" dirty="0" smtClean="0"/>
              <a:t>)</a:t>
            </a:r>
            <a:endParaRPr lang="es-MX" sz="2400" dirty="0" smtClean="0"/>
          </a:p>
        </p:txBody>
      </p:sp>
      <p:sp>
        <p:nvSpPr>
          <p:cNvPr id="4" name="3 Marcador de contenido"/>
          <p:cNvSpPr>
            <a:spLocks noGrp="1"/>
          </p:cNvSpPr>
          <p:nvPr>
            <p:ph sz="half" idx="2"/>
          </p:nvPr>
        </p:nvSpPr>
        <p:spPr>
          <a:xfrm>
            <a:off x="4788024" y="1556792"/>
            <a:ext cx="4176464" cy="936104"/>
          </a:xfrm>
        </p:spPr>
        <p:txBody>
          <a:bodyPr>
            <a:noAutofit/>
          </a:bodyPr>
          <a:lstStyle/>
          <a:p>
            <a:pPr marL="0" indent="0" algn="r">
              <a:buNone/>
            </a:pPr>
            <a:r>
              <a:rPr lang="es-MX" sz="2400" dirty="0" smtClean="0"/>
              <a:t>Campus Virtual de Salud Pública</a:t>
            </a:r>
          </a:p>
          <a:p>
            <a:pPr marL="0" indent="0" algn="r">
              <a:buNone/>
            </a:pPr>
            <a:r>
              <a:rPr lang="es-MX" sz="2400" dirty="0" smtClean="0"/>
              <a:t> </a:t>
            </a:r>
            <a:r>
              <a:rPr lang="es-MX" sz="2000" dirty="0" smtClean="0"/>
              <a:t>(Nodo CUCS-UDG)</a:t>
            </a:r>
          </a:p>
        </p:txBody>
      </p:sp>
      <p:pic>
        <p:nvPicPr>
          <p:cNvPr id="2050" name="Picture 2"/>
          <p:cNvPicPr>
            <a:picLocks noChangeAspect="1" noChangeArrowheads="1"/>
          </p:cNvPicPr>
          <p:nvPr/>
        </p:nvPicPr>
        <p:blipFill>
          <a:blip r:embed="rId2" cstate="print"/>
          <a:srcRect l="13019" t="18936" r="24254" b="9105"/>
          <a:stretch>
            <a:fillRect/>
          </a:stretch>
        </p:blipFill>
        <p:spPr bwMode="auto">
          <a:xfrm>
            <a:off x="395535" y="2276872"/>
            <a:ext cx="4866225" cy="3488991"/>
          </a:xfrm>
          <a:prstGeom prst="rect">
            <a:avLst/>
          </a:prstGeom>
          <a:ln w="88900" cap="sq" cmpd="thickThin">
            <a:solidFill>
              <a:srgbClr val="000000"/>
            </a:solidFill>
            <a:prstDash val="solid"/>
            <a:miter lim="800000"/>
          </a:ln>
          <a:effectLst>
            <a:innerShdw blurRad="76200">
              <a:srgbClr val="000000"/>
            </a:innerShdw>
          </a:effectLst>
        </p:spPr>
      </p:pic>
      <p:pic>
        <p:nvPicPr>
          <p:cNvPr id="2051" name="Picture 3"/>
          <p:cNvPicPr>
            <a:picLocks noChangeAspect="1" noChangeArrowheads="1"/>
          </p:cNvPicPr>
          <p:nvPr/>
        </p:nvPicPr>
        <p:blipFill>
          <a:blip r:embed="rId3" cstate="print"/>
          <a:srcRect l="14038" t="18758" r="16013" b="9776"/>
          <a:stretch>
            <a:fillRect/>
          </a:stretch>
        </p:blipFill>
        <p:spPr bwMode="auto">
          <a:xfrm>
            <a:off x="3995936" y="2708920"/>
            <a:ext cx="4854855" cy="341638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893912" y="5013176"/>
            <a:ext cx="5486400" cy="1152128"/>
          </a:xfrm>
        </p:spPr>
        <p:txBody>
          <a:bodyPr>
            <a:noAutofit/>
          </a:bodyPr>
          <a:lstStyle/>
          <a:p>
            <a:pPr algn="ctr"/>
            <a:r>
              <a:rPr lang="es-MX" sz="2400" dirty="0" smtClean="0">
                <a:solidFill>
                  <a:schemeClr val="accent3">
                    <a:lumMod val="50000"/>
                  </a:schemeClr>
                </a:solidFill>
                <a:latin typeface="+mn-lt"/>
                <a:ea typeface="+mn-ea"/>
                <a:cs typeface="+mn-cs"/>
              </a:rPr>
              <a:t>Plataforma Moodle</a:t>
            </a:r>
            <a:br>
              <a:rPr lang="es-MX" sz="2400" dirty="0" smtClean="0">
                <a:solidFill>
                  <a:schemeClr val="accent3">
                    <a:lumMod val="50000"/>
                  </a:schemeClr>
                </a:solidFill>
                <a:latin typeface="+mn-lt"/>
                <a:ea typeface="+mn-ea"/>
                <a:cs typeface="+mn-cs"/>
              </a:rPr>
            </a:br>
            <a:r>
              <a:rPr lang="es-MX" sz="2400" dirty="0" smtClean="0">
                <a:solidFill>
                  <a:schemeClr val="accent3">
                    <a:lumMod val="50000"/>
                  </a:schemeClr>
                </a:solidFill>
                <a:latin typeface="+mn-lt"/>
                <a:ea typeface="+mn-ea"/>
                <a:cs typeface="+mn-cs"/>
              </a:rPr>
              <a:t>Campus Virtual de Salud Pública </a:t>
            </a:r>
            <a:br>
              <a:rPr lang="es-MX" sz="2400" dirty="0" smtClean="0">
                <a:solidFill>
                  <a:schemeClr val="accent3">
                    <a:lumMod val="50000"/>
                  </a:schemeClr>
                </a:solidFill>
                <a:latin typeface="+mn-lt"/>
                <a:ea typeface="+mn-ea"/>
                <a:cs typeface="+mn-cs"/>
              </a:rPr>
            </a:br>
            <a:r>
              <a:rPr lang="es-MX" b="0" dirty="0" smtClean="0">
                <a:solidFill>
                  <a:schemeClr val="accent3">
                    <a:lumMod val="50000"/>
                  </a:schemeClr>
                </a:solidFill>
                <a:latin typeface="+mn-lt"/>
                <a:ea typeface="+mn-ea"/>
                <a:cs typeface="+mn-cs"/>
              </a:rPr>
              <a:t>(Nodo CUCS-UDG)</a:t>
            </a:r>
            <a:endParaRPr lang="es-MX" sz="2400" b="0" dirty="0">
              <a:solidFill>
                <a:schemeClr val="accent3">
                  <a:lumMod val="50000"/>
                </a:schemeClr>
              </a:solidFill>
              <a:latin typeface="+mn-lt"/>
              <a:ea typeface="+mn-ea"/>
              <a:cs typeface="+mn-cs"/>
            </a:endParaRPr>
          </a:p>
        </p:txBody>
      </p:sp>
      <p:pic>
        <p:nvPicPr>
          <p:cNvPr id="3076" name="Picture 4"/>
          <p:cNvPicPr>
            <a:picLocks noChangeAspect="1" noChangeArrowheads="1"/>
          </p:cNvPicPr>
          <p:nvPr/>
        </p:nvPicPr>
        <p:blipFill>
          <a:blip r:embed="rId2" cstate="print"/>
          <a:srcRect/>
          <a:stretch>
            <a:fillRect/>
          </a:stretch>
        </p:blipFill>
        <p:spPr bwMode="auto">
          <a:xfrm>
            <a:off x="1403648" y="836712"/>
            <a:ext cx="6552728" cy="4095455"/>
          </a:xfrm>
          <a:prstGeom prst="rect">
            <a:avLst/>
          </a:prstGeom>
          <a:ln w="88900" cap="sq" cmpd="thickThin">
            <a:solidFill>
              <a:srgbClr val="000000"/>
            </a:solidFill>
            <a:prstDash val="solid"/>
            <a:miter lim="800000"/>
          </a:ln>
          <a:effectLst>
            <a:innerShdw blurRad="76200">
              <a:srgbClr val="000000"/>
            </a:innerShdw>
          </a:effectLst>
        </p:spPr>
      </p:pic>
      <p:pic>
        <p:nvPicPr>
          <p:cNvPr id="6" name="5 Imagen" descr="logomoodle.jpg"/>
          <p:cNvPicPr>
            <a:picLocks noChangeAspect="1"/>
          </p:cNvPicPr>
          <p:nvPr/>
        </p:nvPicPr>
        <p:blipFill>
          <a:blip r:embed="rId3" cstate="print"/>
          <a:stretch>
            <a:fillRect/>
          </a:stretch>
        </p:blipFill>
        <p:spPr>
          <a:xfrm>
            <a:off x="6516216" y="1628800"/>
            <a:ext cx="1198034" cy="7162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MX" dirty="0" smtClean="0">
                <a:effectLst>
                  <a:outerShdw blurRad="38100" dist="38100" dir="2700000" algn="tl">
                    <a:srgbClr val="000000">
                      <a:alpha val="43137"/>
                    </a:srgbClr>
                  </a:outerShdw>
                </a:effectLst>
              </a:rPr>
              <a:t>Métodos</a:t>
            </a:r>
            <a:endParaRPr lang="es-MX" dirty="0">
              <a:effectLst>
                <a:outerShdw blurRad="38100" dist="38100" dir="2700000" algn="tl">
                  <a:srgbClr val="000000">
                    <a:alpha val="43137"/>
                  </a:srgbClr>
                </a:outerShdw>
              </a:effectLst>
            </a:endParaRPr>
          </a:p>
        </p:txBody>
      </p:sp>
      <p:sp>
        <p:nvSpPr>
          <p:cNvPr id="7" name="6 Marcador de contenido"/>
          <p:cNvSpPr>
            <a:spLocks noGrp="1"/>
          </p:cNvSpPr>
          <p:nvPr>
            <p:ph sz="half" idx="1"/>
          </p:nvPr>
        </p:nvSpPr>
        <p:spPr>
          <a:xfrm>
            <a:off x="457200" y="2276872"/>
            <a:ext cx="4038600" cy="3845024"/>
          </a:xfrm>
        </p:spPr>
        <p:txBody>
          <a:bodyPr>
            <a:noAutofit/>
          </a:bodyPr>
          <a:lstStyle/>
          <a:p>
            <a:pPr marL="180975" indent="-180975">
              <a:spcBef>
                <a:spcPts val="0"/>
              </a:spcBef>
              <a:spcAft>
                <a:spcPts val="600"/>
              </a:spcAft>
            </a:pPr>
            <a:r>
              <a:rPr lang="es-MX" sz="2400" dirty="0" smtClean="0"/>
              <a:t>Profesor </a:t>
            </a:r>
            <a:r>
              <a:rPr lang="es-MX" sz="2400" dirty="0" smtClean="0"/>
              <a:t>titular</a:t>
            </a:r>
            <a:endParaRPr lang="es-MX" sz="2400" dirty="0" smtClean="0"/>
          </a:p>
          <a:p>
            <a:pPr marL="180975" indent="-180975">
              <a:spcBef>
                <a:spcPts val="0"/>
              </a:spcBef>
              <a:spcAft>
                <a:spcPts val="600"/>
              </a:spcAft>
            </a:pPr>
            <a:r>
              <a:rPr lang="es-MX" sz="2400" dirty="0" smtClean="0"/>
              <a:t>Coordinador </a:t>
            </a:r>
            <a:r>
              <a:rPr lang="es-MX" sz="2400" dirty="0" smtClean="0"/>
              <a:t>académico </a:t>
            </a:r>
            <a:endParaRPr lang="es-MX" sz="2400" dirty="0" smtClean="0"/>
          </a:p>
          <a:p>
            <a:pPr marL="180975" indent="-180975">
              <a:spcBef>
                <a:spcPts val="0"/>
              </a:spcBef>
              <a:spcAft>
                <a:spcPts val="600"/>
              </a:spcAft>
            </a:pPr>
            <a:r>
              <a:rPr lang="es-MX" sz="2400" dirty="0" smtClean="0"/>
              <a:t>2 Profesores </a:t>
            </a:r>
            <a:r>
              <a:rPr lang="es-MX" sz="2400" dirty="0" smtClean="0"/>
              <a:t>Adjuntos </a:t>
            </a:r>
            <a:endParaRPr lang="es-MX" sz="2400" dirty="0" smtClean="0"/>
          </a:p>
          <a:p>
            <a:pPr marL="180975" indent="-180975">
              <a:spcBef>
                <a:spcPts val="0"/>
              </a:spcBef>
              <a:spcAft>
                <a:spcPts val="600"/>
              </a:spcAft>
            </a:pPr>
            <a:r>
              <a:rPr lang="es-MX" sz="2400" dirty="0" smtClean="0"/>
              <a:t>Diseñador </a:t>
            </a:r>
            <a:r>
              <a:rPr lang="es-MX" sz="2400" dirty="0" smtClean="0"/>
              <a:t>Instruccional </a:t>
            </a:r>
            <a:endParaRPr lang="es-MX" sz="2400" dirty="0" smtClean="0"/>
          </a:p>
          <a:p>
            <a:pPr marL="180975" indent="-180975">
              <a:spcBef>
                <a:spcPts val="0"/>
              </a:spcBef>
              <a:spcAft>
                <a:spcPts val="600"/>
              </a:spcAft>
            </a:pPr>
            <a:r>
              <a:rPr lang="es-MX" sz="2400" dirty="0" smtClean="0"/>
              <a:t>Administrador de plataforma Moodle</a:t>
            </a:r>
          </a:p>
          <a:p>
            <a:pPr marL="180975" indent="-180975">
              <a:spcBef>
                <a:spcPts val="0"/>
              </a:spcBef>
              <a:spcAft>
                <a:spcPts val="600"/>
              </a:spcAft>
            </a:pPr>
            <a:r>
              <a:rPr lang="es-MX" sz="2400" dirty="0" smtClean="0"/>
              <a:t>Administradora </a:t>
            </a:r>
            <a:r>
              <a:rPr lang="es-MX" sz="2400" dirty="0" smtClean="0"/>
              <a:t>general</a:t>
            </a:r>
            <a:endParaRPr lang="es-MX" sz="2400" dirty="0" smtClean="0"/>
          </a:p>
          <a:p>
            <a:pPr marL="180975" indent="-180975">
              <a:spcBef>
                <a:spcPts val="0"/>
              </a:spcBef>
              <a:spcAft>
                <a:spcPts val="600"/>
              </a:spcAft>
            </a:pPr>
            <a:r>
              <a:rPr lang="es-MX" sz="2400" dirty="0" smtClean="0"/>
              <a:t>Diseñador Gráfico</a:t>
            </a:r>
          </a:p>
          <a:p>
            <a:pPr marL="180975" indent="-180975">
              <a:spcBef>
                <a:spcPts val="0"/>
              </a:spcBef>
              <a:spcAft>
                <a:spcPts val="600"/>
              </a:spcAft>
            </a:pPr>
            <a:r>
              <a:rPr lang="es-MX" sz="2400" dirty="0" smtClean="0"/>
              <a:t>Productor de </a:t>
            </a:r>
            <a:r>
              <a:rPr lang="es-MX" sz="2400" dirty="0" smtClean="0"/>
              <a:t>Video</a:t>
            </a:r>
            <a:endParaRPr lang="es-MX" sz="2400" dirty="0" smtClean="0"/>
          </a:p>
        </p:txBody>
      </p:sp>
      <p:pic>
        <p:nvPicPr>
          <p:cNvPr id="9" name="8 Marcador de contenido" descr="Penguins.jpg"/>
          <p:cNvPicPr>
            <a:picLocks noGrp="1" noChangeAspect="1"/>
          </p:cNvPicPr>
          <p:nvPr>
            <p:ph sz="half" idx="2"/>
          </p:nvPr>
        </p:nvPicPr>
        <p:blipFill>
          <a:blip r:embed="rId2" cstate="print"/>
          <a:stretch>
            <a:fillRect/>
          </a:stretch>
        </p:blipFill>
        <p:spPr>
          <a:xfrm>
            <a:off x="4648200" y="2560290"/>
            <a:ext cx="4038600" cy="3028950"/>
          </a:xfrm>
          <a:prstGeom prst="rect">
            <a:avLst/>
          </a:prstGeom>
          <a:ln w="88900" cap="sq" cmpd="thickThin">
            <a:solidFill>
              <a:srgbClr val="000000"/>
            </a:solidFill>
            <a:prstDash val="solid"/>
            <a:miter lim="800000"/>
          </a:ln>
          <a:effectLst>
            <a:innerShdw blurRad="76200">
              <a:srgbClr val="000000"/>
            </a:innerShdw>
          </a:effectLst>
        </p:spPr>
      </p:pic>
      <p:sp>
        <p:nvSpPr>
          <p:cNvPr id="6" name="5 Rectángulo"/>
          <p:cNvSpPr/>
          <p:nvPr/>
        </p:nvSpPr>
        <p:spPr>
          <a:xfrm>
            <a:off x="395536" y="1340768"/>
            <a:ext cx="4032448" cy="830997"/>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r>
              <a:rPr lang="es-MX" sz="2400" dirty="0" smtClean="0">
                <a:ln>
                  <a:solidFill>
                    <a:schemeClr val="accent4">
                      <a:lumMod val="50000"/>
                    </a:schemeClr>
                  </a:solidFill>
                </a:ln>
                <a:solidFill>
                  <a:schemeClr val="accent3">
                    <a:lumMod val="50000"/>
                  </a:schemeClr>
                </a:solidFill>
              </a:rPr>
              <a:t>Conformación del equipo académico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Métodos</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389384" y="2204865"/>
            <a:ext cx="4038600" cy="3960440"/>
          </a:xfrm>
        </p:spPr>
        <p:txBody>
          <a:bodyPr>
            <a:normAutofit lnSpcReduction="10000"/>
          </a:bodyPr>
          <a:lstStyle/>
          <a:p>
            <a:pPr marL="265113" indent="-265113">
              <a:buFont typeface="+mj-lt"/>
              <a:buAutoNum type="alphaLcPeriod"/>
            </a:pPr>
            <a:r>
              <a:rPr lang="es-MX" sz="2000" dirty="0" smtClean="0"/>
              <a:t>Análisis de materiales y propuesta de cambio a diplomado</a:t>
            </a:r>
          </a:p>
          <a:p>
            <a:pPr marL="265113" indent="-265113">
              <a:buFont typeface="+mj-lt"/>
              <a:buAutoNum type="alphaLcPeriod"/>
            </a:pPr>
            <a:r>
              <a:rPr lang="es-MX" sz="2000" dirty="0" smtClean="0"/>
              <a:t>Modelo pedagógico basado en trabajo colaborativo, mayormente </a:t>
            </a:r>
            <a:r>
              <a:rPr lang="es-MX" sz="2000" dirty="0" err="1" smtClean="0"/>
              <a:t>autogestivo</a:t>
            </a:r>
            <a:r>
              <a:rPr lang="es-MX" sz="2000" dirty="0" smtClean="0"/>
              <a:t> </a:t>
            </a:r>
            <a:r>
              <a:rPr lang="es-MX" sz="2000" dirty="0" smtClean="0"/>
              <a:t>y tutorado</a:t>
            </a:r>
          </a:p>
          <a:p>
            <a:pPr marL="265113" indent="-265113">
              <a:buFont typeface="+mj-lt"/>
              <a:buAutoNum type="alphaLcPeriod"/>
            </a:pPr>
            <a:r>
              <a:rPr lang="es-MX" sz="2000" dirty="0" smtClean="0"/>
              <a:t>Generación del documento de </a:t>
            </a:r>
            <a:r>
              <a:rPr lang="es-MX" sz="2000" b="1" dirty="0" smtClean="0"/>
              <a:t>Proyecto General</a:t>
            </a:r>
            <a:endParaRPr lang="es-MX" sz="2000" dirty="0" smtClean="0"/>
          </a:p>
          <a:p>
            <a:pPr marL="265113" indent="-265113">
              <a:buFont typeface="+mj-lt"/>
              <a:buAutoNum type="alphaLcPeriod"/>
            </a:pPr>
            <a:r>
              <a:rPr lang="es-MX" sz="2000" dirty="0" smtClean="0"/>
              <a:t>Conversión de los </a:t>
            </a:r>
            <a:r>
              <a:rPr lang="es-MX" sz="2000" b="1" dirty="0" smtClean="0"/>
              <a:t>Módulos </a:t>
            </a:r>
            <a:r>
              <a:rPr lang="es-MX" sz="2000" dirty="0" smtClean="0"/>
              <a:t>de Educación Diabética a formato modular de diplomado</a:t>
            </a:r>
          </a:p>
          <a:p>
            <a:pPr marL="265113" indent="-265113">
              <a:buFont typeface="+mj-lt"/>
              <a:buAutoNum type="alphaLcPeriod"/>
            </a:pPr>
            <a:r>
              <a:rPr lang="es-MX" sz="2000" dirty="0" smtClean="0"/>
              <a:t>Creación del </a:t>
            </a:r>
            <a:r>
              <a:rPr lang="es-MX" sz="2000" b="1" dirty="0" smtClean="0"/>
              <a:t>Módulo Cero</a:t>
            </a:r>
            <a:r>
              <a:rPr lang="es-MX" sz="2000" dirty="0" smtClean="0"/>
              <a:t> introductorio y propedéutico</a:t>
            </a:r>
          </a:p>
        </p:txBody>
      </p:sp>
      <p:sp>
        <p:nvSpPr>
          <p:cNvPr id="5" name="4 Rectángulo"/>
          <p:cNvSpPr/>
          <p:nvPr/>
        </p:nvSpPr>
        <p:spPr>
          <a:xfrm>
            <a:off x="395536" y="1412776"/>
            <a:ext cx="4032448" cy="461665"/>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r>
              <a:rPr lang="es-MX" sz="2400" dirty="0" smtClean="0">
                <a:ln>
                  <a:solidFill>
                    <a:schemeClr val="accent4">
                      <a:lumMod val="50000"/>
                    </a:schemeClr>
                  </a:solidFill>
                </a:ln>
                <a:solidFill>
                  <a:schemeClr val="accent3">
                    <a:lumMod val="50000"/>
                  </a:schemeClr>
                </a:solidFill>
              </a:rPr>
              <a:t>Diseño Instruccional</a:t>
            </a:r>
          </a:p>
        </p:txBody>
      </p:sp>
      <p:graphicFrame>
        <p:nvGraphicFramePr>
          <p:cNvPr id="8" name="7 Marcador de contenido"/>
          <p:cNvGraphicFramePr>
            <a:graphicFrameLocks noGrp="1"/>
          </p:cNvGraphicFramePr>
          <p:nvPr>
            <p:ph sz="half" idx="2"/>
          </p:nvPr>
        </p:nvGraphicFramePr>
        <p:xfrm>
          <a:off x="4648200" y="1484784"/>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effectLst>
                  <a:outerShdw blurRad="38100" dist="38100" dir="2700000" algn="tl">
                    <a:srgbClr val="000000">
                      <a:alpha val="43137"/>
                    </a:srgbClr>
                  </a:outerShdw>
                </a:effectLst>
              </a:rPr>
              <a:t>Métodos</a:t>
            </a:r>
            <a:endParaRPr lang="es-MX"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389384" y="2204865"/>
            <a:ext cx="4038600" cy="3960440"/>
          </a:xfrm>
        </p:spPr>
        <p:txBody>
          <a:bodyPr>
            <a:normAutofit lnSpcReduction="10000"/>
          </a:bodyPr>
          <a:lstStyle/>
          <a:p>
            <a:pPr marL="265113" indent="-265113">
              <a:buFont typeface="+mj-lt"/>
              <a:buAutoNum type="alphaLcPeriod"/>
            </a:pPr>
            <a:r>
              <a:rPr lang="es-MX" sz="2000" dirty="0" smtClean="0"/>
              <a:t>Diseño de la </a:t>
            </a:r>
            <a:r>
              <a:rPr lang="es-MX" sz="2000" b="1" dirty="0" smtClean="0"/>
              <a:t>Guía Didáctica</a:t>
            </a:r>
            <a:r>
              <a:rPr lang="es-MX" sz="2000" dirty="0" smtClean="0"/>
              <a:t> </a:t>
            </a:r>
            <a:r>
              <a:rPr lang="es-MX" sz="2000" b="1" dirty="0" smtClean="0"/>
              <a:t>General</a:t>
            </a:r>
            <a:endParaRPr lang="es-MX" sz="2000" dirty="0" smtClean="0"/>
          </a:p>
          <a:p>
            <a:pPr marL="265113" indent="-265113">
              <a:buFont typeface="+mj-lt"/>
              <a:buAutoNum type="alphaLcPeriod"/>
            </a:pPr>
            <a:endParaRPr lang="es-MX" sz="2000" dirty="0" smtClean="0"/>
          </a:p>
          <a:p>
            <a:pPr marL="265113" indent="-265113">
              <a:buFont typeface="+mj-lt"/>
              <a:buAutoNum type="alphaLcPeriod"/>
            </a:pPr>
            <a:r>
              <a:rPr lang="es-MX" sz="2000" dirty="0" smtClean="0"/>
              <a:t>Preparación de cada Módulo y subdivisión de los módulos en </a:t>
            </a:r>
            <a:r>
              <a:rPr lang="es-MX" sz="2000" b="1" dirty="0" smtClean="0"/>
              <a:t>Unidades Temáticas</a:t>
            </a:r>
            <a:endParaRPr lang="es-MX" sz="2000" dirty="0" smtClean="0"/>
          </a:p>
          <a:p>
            <a:pPr marL="265113" indent="-265113">
              <a:buFont typeface="+mj-lt"/>
              <a:buAutoNum type="alphaLcPeriod"/>
            </a:pPr>
            <a:endParaRPr lang="es-MX" sz="2000" dirty="0" smtClean="0"/>
          </a:p>
          <a:p>
            <a:pPr marL="265113" indent="-265113">
              <a:buFont typeface="+mj-lt"/>
              <a:buAutoNum type="alphaLcPeriod"/>
            </a:pPr>
            <a:r>
              <a:rPr lang="es-MX" sz="2000" dirty="0" smtClean="0"/>
              <a:t>Cada módulo consta de 3 a 5 unidades temáticas </a:t>
            </a:r>
          </a:p>
          <a:p>
            <a:pPr marL="265113" indent="-265113">
              <a:buFont typeface="+mj-lt"/>
              <a:buAutoNum type="alphaLcPeriod"/>
            </a:pPr>
            <a:endParaRPr lang="es-MX" sz="2000" dirty="0" smtClean="0"/>
          </a:p>
          <a:p>
            <a:pPr marL="265113" indent="-265113">
              <a:buFont typeface="+mj-lt"/>
              <a:buAutoNum type="alphaLcPeriod"/>
            </a:pPr>
            <a:r>
              <a:rPr lang="es-MX" sz="2000" dirty="0" smtClean="0"/>
              <a:t>Diseño de la </a:t>
            </a:r>
            <a:r>
              <a:rPr lang="es-MX" sz="2000" b="1" dirty="0" smtClean="0"/>
              <a:t>Guías Didácticas </a:t>
            </a:r>
            <a:r>
              <a:rPr lang="es-MX" sz="2000" dirty="0" smtClean="0"/>
              <a:t>para las </a:t>
            </a:r>
            <a:r>
              <a:rPr lang="es-MX" sz="2000" b="1" dirty="0" smtClean="0"/>
              <a:t>Unidades Temáticas</a:t>
            </a:r>
            <a:r>
              <a:rPr lang="es-MX" sz="2000" dirty="0" smtClean="0"/>
              <a:t>.</a:t>
            </a:r>
          </a:p>
          <a:p>
            <a:pPr marL="265113" indent="-265113">
              <a:buFont typeface="+mj-lt"/>
              <a:buAutoNum type="alphaLcPeriod"/>
            </a:pPr>
            <a:endParaRPr lang="es-MX" sz="2000" dirty="0" smtClean="0"/>
          </a:p>
          <a:p>
            <a:pPr marL="265113" indent="-265113">
              <a:buFont typeface="+mj-lt"/>
              <a:buAutoNum type="alphaLcPeriod"/>
            </a:pPr>
            <a:endParaRPr lang="es-MX" sz="2000" dirty="0"/>
          </a:p>
        </p:txBody>
      </p:sp>
      <p:sp>
        <p:nvSpPr>
          <p:cNvPr id="5" name="4 Rectángulo"/>
          <p:cNvSpPr/>
          <p:nvPr/>
        </p:nvSpPr>
        <p:spPr>
          <a:xfrm>
            <a:off x="395536" y="1340768"/>
            <a:ext cx="4032448" cy="461665"/>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r>
              <a:rPr lang="es-MX" sz="2400" dirty="0" smtClean="0">
                <a:ln>
                  <a:solidFill>
                    <a:schemeClr val="accent4">
                      <a:lumMod val="50000"/>
                    </a:schemeClr>
                  </a:solidFill>
                </a:ln>
                <a:solidFill>
                  <a:schemeClr val="accent3">
                    <a:lumMod val="50000"/>
                  </a:schemeClr>
                </a:solidFill>
              </a:rPr>
              <a:t>Diseño Instruccional</a:t>
            </a:r>
          </a:p>
        </p:txBody>
      </p:sp>
      <p:graphicFrame>
        <p:nvGraphicFramePr>
          <p:cNvPr id="8" name="7 Marcador de contenido"/>
          <p:cNvGraphicFramePr>
            <a:graphicFrameLocks noGrp="1"/>
          </p:cNvGraphicFramePr>
          <p:nvPr>
            <p:ph sz="half" idx="2"/>
          </p:nvPr>
        </p:nvGraphicFramePr>
        <p:xfrm>
          <a:off x="4288160" y="1672209"/>
          <a:ext cx="4172272" cy="2116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7 Marcador de contenido"/>
          <p:cNvGraphicFramePr>
            <a:graphicFrameLocks/>
          </p:cNvGraphicFramePr>
          <p:nvPr/>
        </p:nvGraphicFramePr>
        <p:xfrm>
          <a:off x="4860032" y="4048473"/>
          <a:ext cx="4172272" cy="21168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Abrir llave"/>
          <p:cNvSpPr/>
          <p:nvPr/>
        </p:nvSpPr>
        <p:spPr>
          <a:xfrm>
            <a:off x="4644008" y="1700808"/>
            <a:ext cx="216024" cy="2232248"/>
          </a:xfrm>
          <a:prstGeom prst="leftBrace">
            <a:avLst>
              <a:gd name="adj1" fmla="val 10602"/>
              <a:gd name="adj2" fmla="val 85573"/>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b="1" dirty="0"/>
          </a:p>
        </p:txBody>
      </p:sp>
      <p:sp>
        <p:nvSpPr>
          <p:cNvPr id="10" name="9 Llamada de flecha a la derecha"/>
          <p:cNvSpPr/>
          <p:nvPr/>
        </p:nvSpPr>
        <p:spPr>
          <a:xfrm>
            <a:off x="395536" y="5157192"/>
            <a:ext cx="4680520" cy="936104"/>
          </a:xfrm>
          <a:prstGeom prst="rightArrowCallout">
            <a:avLst>
              <a:gd name="adj1" fmla="val 25000"/>
              <a:gd name="adj2" fmla="val 25000"/>
              <a:gd name="adj3" fmla="val 25000"/>
              <a:gd name="adj4" fmla="val 86275"/>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Abrir llave"/>
          <p:cNvSpPr/>
          <p:nvPr/>
        </p:nvSpPr>
        <p:spPr>
          <a:xfrm>
            <a:off x="5220072" y="4005064"/>
            <a:ext cx="216024" cy="2232248"/>
          </a:xfrm>
          <a:prstGeom prst="leftBrace">
            <a:avLst>
              <a:gd name="adj1" fmla="val 10602"/>
              <a:gd name="adj2" fmla="val 72098"/>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b="1" dirty="0"/>
          </a:p>
        </p:txBody>
      </p:sp>
      <p:sp>
        <p:nvSpPr>
          <p:cNvPr id="12" name="11 Llamada de flecha a la derecha"/>
          <p:cNvSpPr/>
          <p:nvPr/>
        </p:nvSpPr>
        <p:spPr>
          <a:xfrm>
            <a:off x="395536" y="3140968"/>
            <a:ext cx="4104456" cy="936104"/>
          </a:xfrm>
          <a:prstGeom prst="rightArrowCallout">
            <a:avLst>
              <a:gd name="adj1" fmla="val 25000"/>
              <a:gd name="adj2" fmla="val 25000"/>
              <a:gd name="adj3" fmla="val 25000"/>
              <a:gd name="adj4" fmla="val 86839"/>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C(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8" ma:contentTypeDescription="Create a new document." ma:contentTypeScope="" ma:versionID="5eea76452d7eb073b41e4ecbec7235c0"/>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8DFB0079-E114-4D86-A06A-6CC42FA5DC61}">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EFB75495-19BB-4C30-A403-C23ECBA13A1A}">
  <ds:schemaRefs>
    <ds:schemaRef ds:uri="http://schemas.microsoft.com/sharepoint/v3/contenttype/forms"/>
  </ds:schemaRefs>
</ds:datastoreItem>
</file>

<file path=customXml/itemProps3.xml><?xml version="1.0" encoding="utf-8"?>
<ds:datastoreItem xmlns:ds="http://schemas.openxmlformats.org/officeDocument/2006/customXml" ds:itemID="{6E390F33-B4FD-40F5-B688-22A2235B55E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CSC(2)</Template>
  <TotalTime>563</TotalTime>
  <Words>696</Words>
  <Application>Microsoft Office PowerPoint</Application>
  <PresentationFormat>Presentación en pantalla (4:3)</PresentationFormat>
  <Paragraphs>120</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CSC(2)</vt:lpstr>
      <vt:lpstr>CREACIÓN DE UN DIPLOMADO SOBRE DIABETES MELLITUS EN LA PLATAFORMA MOODLE:  RESULTADOS DE UN EJERCICIO ACADÉMICO EN LÍNEA</vt:lpstr>
      <vt:lpstr>Objetivos</vt:lpstr>
      <vt:lpstr>Introducción</vt:lpstr>
      <vt:lpstr>Introducción</vt:lpstr>
      <vt:lpstr>Introducción</vt:lpstr>
      <vt:lpstr>Plataforma Moodle Campus Virtual de Salud Pública  (Nodo CUCS-UDG)</vt:lpstr>
      <vt:lpstr>Métodos</vt:lpstr>
      <vt:lpstr>Métodos</vt:lpstr>
      <vt:lpstr>Métodos</vt:lpstr>
      <vt:lpstr>Métodos</vt:lpstr>
      <vt:lpstr>Objetivo del Diplomado</vt:lpstr>
      <vt:lpstr>Resultados</vt:lpstr>
      <vt:lpstr>Resultados</vt:lpstr>
      <vt:lpstr>Resultados</vt:lpstr>
      <vt:lpstr>Conclusiones</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CREACIÓN DE UN DIPLOMADO SOBRE DIABETES MELLITUS EN LA PLATAFORMA MOODLE: RESULTADOS DE UN EJERCICIO ACADÉMICO EN LÍNEA</dc:title>
  <dc:creator>Dr Igor</dc:creator>
  <cp:lastModifiedBy>Dr Igor</cp:lastModifiedBy>
  <cp:revision>86</cp:revision>
  <dcterms:created xsi:type="dcterms:W3CDTF">2011-02-05T22:25:59Z</dcterms:created>
  <dcterms:modified xsi:type="dcterms:W3CDTF">2011-02-09T02:26:47Z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TC300020099990</vt:lpwstr>
  </property>
</Properties>
</file>