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7" r:id="rId2"/>
    <p:sldId id="272" r:id="rId3"/>
    <p:sldId id="273" r:id="rId4"/>
    <p:sldId id="274" r:id="rId5"/>
    <p:sldId id="275" r:id="rId6"/>
    <p:sldId id="278" r:id="rId7"/>
    <p:sldId id="256" r:id="rId8"/>
    <p:sldId id="277" r:id="rId9"/>
    <p:sldId id="279" r:id="rId10"/>
    <p:sldId id="283" r:id="rId11"/>
    <p:sldId id="260" r:id="rId12"/>
    <p:sldId id="262" r:id="rId13"/>
    <p:sldId id="261" r:id="rId14"/>
    <p:sldId id="263" r:id="rId15"/>
    <p:sldId id="264" r:id="rId16"/>
    <p:sldId id="266" r:id="rId17"/>
    <p:sldId id="284" r:id="rId18"/>
    <p:sldId id="285" r:id="rId19"/>
    <p:sldId id="276" r:id="rId20"/>
    <p:sldId id="28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6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1C1AD4-962F-478E-8A40-3157CE066845}" type="datetimeFigureOut">
              <a:rPr lang="pt-BR" smtClean="0"/>
              <a:pPr/>
              <a:t>09/02/2011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D015AB-A685-47D7-B132-F69583184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ugenia@ufcspa.edu.br" TargetMode="External"/><Relationship Id="rId2" Type="http://schemas.openxmlformats.org/officeDocument/2006/relationships/hyperlink" Target="mailto:adahmer@ufcspa.edu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cianabp@ufcspa.edu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204864"/>
            <a:ext cx="6462464" cy="25202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400" dirty="0" smtClean="0"/>
              <a:t>La Literatura como Estrategia de Motivación de Aprendizaje en el Proyecto UNA-SUS</a:t>
            </a:r>
            <a:endParaRPr lang="pt-BR" sz="3400" dirty="0"/>
          </a:p>
        </p:txBody>
      </p:sp>
      <p:sp>
        <p:nvSpPr>
          <p:cNvPr id="16" name="Subtítulo 15"/>
          <p:cNvSpPr>
            <a:spLocks noGrp="1"/>
          </p:cNvSpPr>
          <p:nvPr>
            <p:ph type="subTitle" idx="1"/>
          </p:nvPr>
        </p:nvSpPr>
        <p:spPr>
          <a:xfrm>
            <a:off x="2357422" y="5013176"/>
            <a:ext cx="5272102" cy="1844824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Alessandra </a:t>
            </a:r>
            <a:r>
              <a:rPr lang="pt-BR" dirty="0" err="1" smtClean="0"/>
              <a:t>Dahmer</a:t>
            </a:r>
            <a:endParaRPr lang="pt-BR" dirty="0" smtClean="0"/>
          </a:p>
          <a:p>
            <a:pPr algn="ctr"/>
            <a:r>
              <a:rPr lang="pt-BR" dirty="0" smtClean="0"/>
              <a:t>Luciana </a:t>
            </a:r>
            <a:r>
              <a:rPr lang="pt-BR" dirty="0" err="1" smtClean="0"/>
              <a:t>Boose</a:t>
            </a:r>
            <a:r>
              <a:rPr lang="pt-BR" dirty="0" smtClean="0"/>
              <a:t> Pinheiro</a:t>
            </a:r>
          </a:p>
          <a:p>
            <a:pPr algn="ctr"/>
            <a:r>
              <a:rPr lang="pt-BR" dirty="0" smtClean="0"/>
              <a:t>Maria Eugênia </a:t>
            </a:r>
            <a:r>
              <a:rPr lang="pt-BR" dirty="0" err="1" smtClean="0"/>
              <a:t>Bresolin</a:t>
            </a:r>
            <a:r>
              <a:rPr lang="pt-BR" dirty="0" smtClean="0"/>
              <a:t> Pinto</a:t>
            </a:r>
          </a:p>
          <a:p>
            <a:pPr algn="ctr"/>
            <a:endParaRPr lang="pt-BR" dirty="0" smtClean="0"/>
          </a:p>
          <a:p>
            <a:pPr algn="ctr"/>
            <a:r>
              <a:rPr lang="pt-BR" sz="2400" dirty="0" smtClean="0"/>
              <a:t>UFCSPA - Brasil</a:t>
            </a:r>
            <a:endParaRPr lang="pt-BR" sz="2400" dirty="0"/>
          </a:p>
        </p:txBody>
      </p:sp>
      <p:pic>
        <p:nvPicPr>
          <p:cNvPr id="13315" name="Picture 2" descr="logo una 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71480"/>
            <a:ext cx="1532257" cy="18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3"/>
          <p:cNvGrpSpPr>
            <a:grpSpLocks/>
          </p:cNvGrpSpPr>
          <p:nvPr/>
        </p:nvGrpSpPr>
        <p:grpSpPr bwMode="auto">
          <a:xfrm>
            <a:off x="1714480" y="642918"/>
            <a:ext cx="3433584" cy="1705962"/>
            <a:chOff x="1928813" y="1714500"/>
            <a:chExt cx="6143625" cy="262096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28813" y="1714500"/>
              <a:ext cx="5643562" cy="262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10"/>
            <p:cNvSpPr>
              <a:spLocks noEditPoints="1"/>
            </p:cNvSpPr>
            <p:nvPr/>
          </p:nvSpPr>
          <p:spPr bwMode="auto">
            <a:xfrm>
              <a:off x="2598738" y="3925888"/>
              <a:ext cx="4919662" cy="355600"/>
            </a:xfrm>
            <a:custGeom>
              <a:avLst/>
              <a:gdLst>
                <a:gd name="T0" fmla="*/ 2147483647 w 3099"/>
                <a:gd name="T1" fmla="*/ 2147483647 h 224"/>
                <a:gd name="T2" fmla="*/ 2147483647 w 3099"/>
                <a:gd name="T3" fmla="*/ 2147483647 h 224"/>
                <a:gd name="T4" fmla="*/ 2147483647 w 3099"/>
                <a:gd name="T5" fmla="*/ 2147483647 h 224"/>
                <a:gd name="T6" fmla="*/ 2147483647 w 3099"/>
                <a:gd name="T7" fmla="*/ 2147483647 h 224"/>
                <a:gd name="T8" fmla="*/ 2147483647 w 3099"/>
                <a:gd name="T9" fmla="*/ 2147483647 h 224"/>
                <a:gd name="T10" fmla="*/ 2147483647 w 3099"/>
                <a:gd name="T11" fmla="*/ 2147483647 h 224"/>
                <a:gd name="T12" fmla="*/ 2147483647 w 3099"/>
                <a:gd name="T13" fmla="*/ 2147483647 h 224"/>
                <a:gd name="T14" fmla="*/ 2147483647 w 3099"/>
                <a:gd name="T15" fmla="*/ 2147483647 h 224"/>
                <a:gd name="T16" fmla="*/ 2147483647 w 3099"/>
                <a:gd name="T17" fmla="*/ 2147483647 h 224"/>
                <a:gd name="T18" fmla="*/ 2147483647 w 3099"/>
                <a:gd name="T19" fmla="*/ 2147483647 h 224"/>
                <a:gd name="T20" fmla="*/ 2147483647 w 3099"/>
                <a:gd name="T21" fmla="*/ 2147483647 h 224"/>
                <a:gd name="T22" fmla="*/ 2147483647 w 3099"/>
                <a:gd name="T23" fmla="*/ 2147483647 h 224"/>
                <a:gd name="T24" fmla="*/ 2147483647 w 3099"/>
                <a:gd name="T25" fmla="*/ 2147483647 h 224"/>
                <a:gd name="T26" fmla="*/ 2147483647 w 3099"/>
                <a:gd name="T27" fmla="*/ 2147483647 h 224"/>
                <a:gd name="T28" fmla="*/ 2147483647 w 3099"/>
                <a:gd name="T29" fmla="*/ 2147483647 h 224"/>
                <a:gd name="T30" fmla="*/ 2147483647 w 3099"/>
                <a:gd name="T31" fmla="*/ 2147483647 h 224"/>
                <a:gd name="T32" fmla="*/ 2147483647 w 3099"/>
                <a:gd name="T33" fmla="*/ 2147483647 h 224"/>
                <a:gd name="T34" fmla="*/ 2147483647 w 3099"/>
                <a:gd name="T35" fmla="*/ 2147483647 h 224"/>
                <a:gd name="T36" fmla="*/ 2147483647 w 3099"/>
                <a:gd name="T37" fmla="*/ 2147483647 h 224"/>
                <a:gd name="T38" fmla="*/ 2147483647 w 3099"/>
                <a:gd name="T39" fmla="*/ 2147483647 h 224"/>
                <a:gd name="T40" fmla="*/ 2147483647 w 3099"/>
                <a:gd name="T41" fmla="*/ 2147483647 h 224"/>
                <a:gd name="T42" fmla="*/ 2147483647 w 3099"/>
                <a:gd name="T43" fmla="*/ 2147483647 h 224"/>
                <a:gd name="T44" fmla="*/ 2147483647 w 3099"/>
                <a:gd name="T45" fmla="*/ 2147483647 h 224"/>
                <a:gd name="T46" fmla="*/ 2147483647 w 3099"/>
                <a:gd name="T47" fmla="*/ 2147483647 h 224"/>
                <a:gd name="T48" fmla="*/ 2147483647 w 3099"/>
                <a:gd name="T49" fmla="*/ 2147483647 h 224"/>
                <a:gd name="T50" fmla="*/ 2147483647 w 3099"/>
                <a:gd name="T51" fmla="*/ 2147483647 h 224"/>
                <a:gd name="T52" fmla="*/ 2147483647 w 3099"/>
                <a:gd name="T53" fmla="*/ 2147483647 h 224"/>
                <a:gd name="T54" fmla="*/ 2147483647 w 3099"/>
                <a:gd name="T55" fmla="*/ 2147483647 h 224"/>
                <a:gd name="T56" fmla="*/ 2147483647 w 3099"/>
                <a:gd name="T57" fmla="*/ 2147483647 h 224"/>
                <a:gd name="T58" fmla="*/ 2147483647 w 3099"/>
                <a:gd name="T59" fmla="*/ 2147483647 h 224"/>
                <a:gd name="T60" fmla="*/ 2147483647 w 3099"/>
                <a:gd name="T61" fmla="*/ 2147483647 h 224"/>
                <a:gd name="T62" fmla="*/ 2147483647 w 3099"/>
                <a:gd name="T63" fmla="*/ 2147483647 h 224"/>
                <a:gd name="T64" fmla="*/ 2147483647 w 3099"/>
                <a:gd name="T65" fmla="*/ 2147483647 h 224"/>
                <a:gd name="T66" fmla="*/ 2147483647 w 3099"/>
                <a:gd name="T67" fmla="*/ 2147483647 h 224"/>
                <a:gd name="T68" fmla="*/ 2147483647 w 3099"/>
                <a:gd name="T69" fmla="*/ 2147483647 h 224"/>
                <a:gd name="T70" fmla="*/ 2147483647 w 3099"/>
                <a:gd name="T71" fmla="*/ 2147483647 h 224"/>
                <a:gd name="T72" fmla="*/ 2147483647 w 3099"/>
                <a:gd name="T73" fmla="*/ 2147483647 h 224"/>
                <a:gd name="T74" fmla="*/ 2147483647 w 3099"/>
                <a:gd name="T75" fmla="*/ 2147483647 h 224"/>
                <a:gd name="T76" fmla="*/ 2147483647 w 3099"/>
                <a:gd name="T77" fmla="*/ 2147483647 h 224"/>
                <a:gd name="T78" fmla="*/ 2147483647 w 3099"/>
                <a:gd name="T79" fmla="*/ 2147483647 h 224"/>
                <a:gd name="T80" fmla="*/ 2147483647 w 3099"/>
                <a:gd name="T81" fmla="*/ 2147483647 h 224"/>
                <a:gd name="T82" fmla="*/ 2147483647 w 3099"/>
                <a:gd name="T83" fmla="*/ 2147483647 h 224"/>
                <a:gd name="T84" fmla="*/ 2147483647 w 3099"/>
                <a:gd name="T85" fmla="*/ 2147483647 h 224"/>
                <a:gd name="T86" fmla="*/ 2147483647 w 3099"/>
                <a:gd name="T87" fmla="*/ 2147483647 h 224"/>
                <a:gd name="T88" fmla="*/ 2147483647 w 3099"/>
                <a:gd name="T89" fmla="*/ 2147483647 h 224"/>
                <a:gd name="T90" fmla="*/ 2147483647 w 3099"/>
                <a:gd name="T91" fmla="*/ 2147483647 h 224"/>
                <a:gd name="T92" fmla="*/ 2147483647 w 3099"/>
                <a:gd name="T93" fmla="*/ 2147483647 h 224"/>
                <a:gd name="T94" fmla="*/ 2147483647 w 3099"/>
                <a:gd name="T95" fmla="*/ 2147483647 h 224"/>
                <a:gd name="T96" fmla="*/ 2147483647 w 3099"/>
                <a:gd name="T97" fmla="*/ 2147483647 h 224"/>
                <a:gd name="T98" fmla="*/ 2147483647 w 3099"/>
                <a:gd name="T99" fmla="*/ 2147483647 h 224"/>
                <a:gd name="T100" fmla="*/ 2147483647 w 3099"/>
                <a:gd name="T101" fmla="*/ 2147483647 h 224"/>
                <a:gd name="T102" fmla="*/ 2147483647 w 3099"/>
                <a:gd name="T103" fmla="*/ 2147483647 h 224"/>
                <a:gd name="T104" fmla="*/ 2147483647 w 3099"/>
                <a:gd name="T105" fmla="*/ 2147483647 h 224"/>
                <a:gd name="T106" fmla="*/ 2147483647 w 3099"/>
                <a:gd name="T107" fmla="*/ 2147483647 h 224"/>
                <a:gd name="T108" fmla="*/ 2147483647 w 3099"/>
                <a:gd name="T109" fmla="*/ 2147483647 h 224"/>
                <a:gd name="T110" fmla="*/ 2147483647 w 3099"/>
                <a:gd name="T111" fmla="*/ 2147483647 h 224"/>
                <a:gd name="T112" fmla="*/ 2147483647 w 3099"/>
                <a:gd name="T113" fmla="*/ 2147483647 h 224"/>
                <a:gd name="T114" fmla="*/ 2147483647 w 3099"/>
                <a:gd name="T115" fmla="*/ 2147483647 h 224"/>
                <a:gd name="T116" fmla="*/ 2147483647 w 3099"/>
                <a:gd name="T117" fmla="*/ 2147483647 h 224"/>
                <a:gd name="T118" fmla="*/ 2147483647 w 3099"/>
                <a:gd name="T119" fmla="*/ 2147483647 h 224"/>
                <a:gd name="T120" fmla="*/ 2147483647 w 3099"/>
                <a:gd name="T121" fmla="*/ 2147483647 h 224"/>
                <a:gd name="T122" fmla="*/ 2147483647 w 3099"/>
                <a:gd name="T123" fmla="*/ 2147483647 h 2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99"/>
                <a:gd name="T187" fmla="*/ 0 h 224"/>
                <a:gd name="T188" fmla="*/ 3099 w 3099"/>
                <a:gd name="T189" fmla="*/ 224 h 2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99" h="224">
                  <a:moveTo>
                    <a:pt x="0" y="9"/>
                  </a:moveTo>
                  <a:lnTo>
                    <a:pt x="34" y="9"/>
                  </a:lnTo>
                  <a:lnTo>
                    <a:pt x="34" y="120"/>
                  </a:lnTo>
                  <a:lnTo>
                    <a:pt x="34" y="138"/>
                  </a:lnTo>
                  <a:lnTo>
                    <a:pt x="34" y="155"/>
                  </a:lnTo>
                  <a:lnTo>
                    <a:pt x="43" y="163"/>
                  </a:lnTo>
                  <a:lnTo>
                    <a:pt x="43" y="172"/>
                  </a:lnTo>
                  <a:lnTo>
                    <a:pt x="60" y="181"/>
                  </a:lnTo>
                  <a:lnTo>
                    <a:pt x="69" y="181"/>
                  </a:lnTo>
                  <a:lnTo>
                    <a:pt x="77" y="181"/>
                  </a:lnTo>
                  <a:lnTo>
                    <a:pt x="86" y="181"/>
                  </a:lnTo>
                  <a:lnTo>
                    <a:pt x="94" y="172"/>
                  </a:lnTo>
                  <a:lnTo>
                    <a:pt x="94" y="163"/>
                  </a:lnTo>
                  <a:lnTo>
                    <a:pt x="103" y="146"/>
                  </a:lnTo>
                  <a:lnTo>
                    <a:pt x="103" y="120"/>
                  </a:lnTo>
                  <a:lnTo>
                    <a:pt x="103" y="9"/>
                  </a:lnTo>
                  <a:lnTo>
                    <a:pt x="138" y="9"/>
                  </a:lnTo>
                  <a:lnTo>
                    <a:pt x="138" y="120"/>
                  </a:lnTo>
                  <a:lnTo>
                    <a:pt x="129" y="155"/>
                  </a:lnTo>
                  <a:lnTo>
                    <a:pt x="129" y="181"/>
                  </a:lnTo>
                  <a:lnTo>
                    <a:pt x="120" y="198"/>
                  </a:lnTo>
                  <a:lnTo>
                    <a:pt x="112" y="206"/>
                  </a:lnTo>
                  <a:lnTo>
                    <a:pt x="94" y="215"/>
                  </a:lnTo>
                  <a:lnTo>
                    <a:pt x="69" y="215"/>
                  </a:lnTo>
                  <a:lnTo>
                    <a:pt x="43" y="215"/>
                  </a:lnTo>
                  <a:lnTo>
                    <a:pt x="26" y="206"/>
                  </a:lnTo>
                  <a:lnTo>
                    <a:pt x="17" y="198"/>
                  </a:lnTo>
                  <a:lnTo>
                    <a:pt x="8" y="181"/>
                  </a:lnTo>
                  <a:lnTo>
                    <a:pt x="0" y="155"/>
                  </a:lnTo>
                  <a:lnTo>
                    <a:pt x="0" y="120"/>
                  </a:lnTo>
                  <a:lnTo>
                    <a:pt x="0" y="9"/>
                  </a:lnTo>
                  <a:close/>
                  <a:moveTo>
                    <a:pt x="275" y="215"/>
                  </a:moveTo>
                  <a:lnTo>
                    <a:pt x="249" y="215"/>
                  </a:lnTo>
                  <a:lnTo>
                    <a:pt x="249" y="138"/>
                  </a:lnTo>
                  <a:lnTo>
                    <a:pt x="249" y="120"/>
                  </a:lnTo>
                  <a:lnTo>
                    <a:pt x="241" y="112"/>
                  </a:lnTo>
                  <a:lnTo>
                    <a:pt x="241" y="103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5"/>
                  </a:lnTo>
                  <a:lnTo>
                    <a:pt x="215" y="95"/>
                  </a:lnTo>
                  <a:lnTo>
                    <a:pt x="206" y="103"/>
                  </a:lnTo>
                  <a:lnTo>
                    <a:pt x="206" y="112"/>
                  </a:lnTo>
                  <a:lnTo>
                    <a:pt x="198" y="129"/>
                  </a:lnTo>
                  <a:lnTo>
                    <a:pt x="198" y="146"/>
                  </a:lnTo>
                  <a:lnTo>
                    <a:pt x="198" y="215"/>
                  </a:lnTo>
                  <a:lnTo>
                    <a:pt x="172" y="215"/>
                  </a:lnTo>
                  <a:lnTo>
                    <a:pt x="172" y="69"/>
                  </a:lnTo>
                  <a:lnTo>
                    <a:pt x="198" y="69"/>
                  </a:lnTo>
                  <a:lnTo>
                    <a:pt x="198" y="86"/>
                  </a:lnTo>
                  <a:lnTo>
                    <a:pt x="206" y="77"/>
                  </a:lnTo>
                  <a:lnTo>
                    <a:pt x="215" y="69"/>
                  </a:lnTo>
                  <a:lnTo>
                    <a:pt x="224" y="60"/>
                  </a:lnTo>
                  <a:lnTo>
                    <a:pt x="241" y="60"/>
                  </a:lnTo>
                  <a:lnTo>
                    <a:pt x="249" y="60"/>
                  </a:lnTo>
                  <a:lnTo>
                    <a:pt x="258" y="69"/>
                  </a:lnTo>
                  <a:lnTo>
                    <a:pt x="267" y="77"/>
                  </a:lnTo>
                  <a:lnTo>
                    <a:pt x="275" y="86"/>
                  </a:lnTo>
                  <a:lnTo>
                    <a:pt x="275" y="103"/>
                  </a:lnTo>
                  <a:lnTo>
                    <a:pt x="275" y="120"/>
                  </a:lnTo>
                  <a:lnTo>
                    <a:pt x="275" y="215"/>
                  </a:lnTo>
                  <a:close/>
                  <a:moveTo>
                    <a:pt x="310" y="43"/>
                  </a:moveTo>
                  <a:lnTo>
                    <a:pt x="310" y="9"/>
                  </a:lnTo>
                  <a:lnTo>
                    <a:pt x="344" y="9"/>
                  </a:lnTo>
                  <a:lnTo>
                    <a:pt x="344" y="43"/>
                  </a:lnTo>
                  <a:lnTo>
                    <a:pt x="310" y="43"/>
                  </a:lnTo>
                  <a:close/>
                  <a:moveTo>
                    <a:pt x="310" y="215"/>
                  </a:moveTo>
                  <a:lnTo>
                    <a:pt x="310" y="69"/>
                  </a:lnTo>
                  <a:lnTo>
                    <a:pt x="344" y="69"/>
                  </a:lnTo>
                  <a:lnTo>
                    <a:pt x="344" y="215"/>
                  </a:lnTo>
                  <a:lnTo>
                    <a:pt x="310" y="215"/>
                  </a:lnTo>
                  <a:close/>
                  <a:moveTo>
                    <a:pt x="404" y="215"/>
                  </a:moveTo>
                  <a:lnTo>
                    <a:pt x="361" y="69"/>
                  </a:lnTo>
                  <a:lnTo>
                    <a:pt x="396" y="69"/>
                  </a:lnTo>
                  <a:lnTo>
                    <a:pt x="413" y="138"/>
                  </a:lnTo>
                  <a:lnTo>
                    <a:pt x="422" y="163"/>
                  </a:lnTo>
                  <a:lnTo>
                    <a:pt x="430" y="138"/>
                  </a:lnTo>
                  <a:lnTo>
                    <a:pt x="447" y="69"/>
                  </a:lnTo>
                  <a:lnTo>
                    <a:pt x="482" y="69"/>
                  </a:lnTo>
                  <a:lnTo>
                    <a:pt x="439" y="215"/>
                  </a:lnTo>
                  <a:lnTo>
                    <a:pt x="404" y="215"/>
                  </a:lnTo>
                  <a:close/>
                  <a:moveTo>
                    <a:pt x="568" y="163"/>
                  </a:moveTo>
                  <a:lnTo>
                    <a:pt x="602" y="172"/>
                  </a:lnTo>
                  <a:lnTo>
                    <a:pt x="594" y="198"/>
                  </a:lnTo>
                  <a:lnTo>
                    <a:pt x="585" y="206"/>
                  </a:lnTo>
                  <a:lnTo>
                    <a:pt x="568" y="215"/>
                  </a:lnTo>
                  <a:lnTo>
                    <a:pt x="551" y="215"/>
                  </a:lnTo>
                  <a:lnTo>
                    <a:pt x="525" y="215"/>
                  </a:lnTo>
                  <a:lnTo>
                    <a:pt x="508" y="198"/>
                  </a:lnTo>
                  <a:lnTo>
                    <a:pt x="499" y="172"/>
                  </a:lnTo>
                  <a:lnTo>
                    <a:pt x="490" y="138"/>
                  </a:lnTo>
                  <a:lnTo>
                    <a:pt x="499" y="103"/>
                  </a:lnTo>
                  <a:lnTo>
                    <a:pt x="508" y="77"/>
                  </a:lnTo>
                  <a:lnTo>
                    <a:pt x="525" y="69"/>
                  </a:lnTo>
                  <a:lnTo>
                    <a:pt x="551" y="60"/>
                  </a:lnTo>
                  <a:lnTo>
                    <a:pt x="568" y="69"/>
                  </a:lnTo>
                  <a:lnTo>
                    <a:pt x="585" y="77"/>
                  </a:lnTo>
                  <a:lnTo>
                    <a:pt x="602" y="112"/>
                  </a:lnTo>
                  <a:lnTo>
                    <a:pt x="602" y="146"/>
                  </a:lnTo>
                  <a:lnTo>
                    <a:pt x="602" y="155"/>
                  </a:lnTo>
                  <a:lnTo>
                    <a:pt x="525" y="155"/>
                  </a:lnTo>
                  <a:lnTo>
                    <a:pt x="525" y="163"/>
                  </a:lnTo>
                  <a:lnTo>
                    <a:pt x="533" y="181"/>
                  </a:lnTo>
                  <a:lnTo>
                    <a:pt x="542" y="189"/>
                  </a:lnTo>
                  <a:lnTo>
                    <a:pt x="551" y="189"/>
                  </a:lnTo>
                  <a:lnTo>
                    <a:pt x="568" y="181"/>
                  </a:lnTo>
                  <a:lnTo>
                    <a:pt x="568" y="163"/>
                  </a:lnTo>
                  <a:close/>
                  <a:moveTo>
                    <a:pt x="576" y="129"/>
                  </a:moveTo>
                  <a:lnTo>
                    <a:pt x="568" y="112"/>
                  </a:lnTo>
                  <a:lnTo>
                    <a:pt x="568" y="103"/>
                  </a:lnTo>
                  <a:lnTo>
                    <a:pt x="559" y="95"/>
                  </a:lnTo>
                  <a:lnTo>
                    <a:pt x="551" y="95"/>
                  </a:lnTo>
                  <a:lnTo>
                    <a:pt x="542" y="95"/>
                  </a:lnTo>
                  <a:lnTo>
                    <a:pt x="533" y="103"/>
                  </a:lnTo>
                  <a:lnTo>
                    <a:pt x="525" y="112"/>
                  </a:lnTo>
                  <a:lnTo>
                    <a:pt x="525" y="129"/>
                  </a:lnTo>
                  <a:lnTo>
                    <a:pt x="576" y="129"/>
                  </a:lnTo>
                  <a:close/>
                  <a:moveTo>
                    <a:pt x="663" y="215"/>
                  </a:moveTo>
                  <a:lnTo>
                    <a:pt x="628" y="215"/>
                  </a:lnTo>
                  <a:lnTo>
                    <a:pt x="628" y="69"/>
                  </a:lnTo>
                  <a:lnTo>
                    <a:pt x="663" y="69"/>
                  </a:lnTo>
                  <a:lnTo>
                    <a:pt x="663" y="86"/>
                  </a:lnTo>
                  <a:lnTo>
                    <a:pt x="663" y="77"/>
                  </a:lnTo>
                  <a:lnTo>
                    <a:pt x="671" y="69"/>
                  </a:lnTo>
                  <a:lnTo>
                    <a:pt x="680" y="60"/>
                  </a:lnTo>
                  <a:lnTo>
                    <a:pt x="688" y="60"/>
                  </a:lnTo>
                  <a:lnTo>
                    <a:pt x="697" y="60"/>
                  </a:lnTo>
                  <a:lnTo>
                    <a:pt x="706" y="69"/>
                  </a:lnTo>
                  <a:lnTo>
                    <a:pt x="697" y="103"/>
                  </a:lnTo>
                  <a:lnTo>
                    <a:pt x="688" y="95"/>
                  </a:lnTo>
                  <a:lnTo>
                    <a:pt x="680" y="95"/>
                  </a:lnTo>
                  <a:lnTo>
                    <a:pt x="671" y="103"/>
                  </a:lnTo>
                  <a:lnTo>
                    <a:pt x="663" y="112"/>
                  </a:lnTo>
                  <a:lnTo>
                    <a:pt x="663" y="120"/>
                  </a:lnTo>
                  <a:lnTo>
                    <a:pt x="663" y="138"/>
                  </a:lnTo>
                  <a:lnTo>
                    <a:pt x="663" y="172"/>
                  </a:lnTo>
                  <a:lnTo>
                    <a:pt x="663" y="215"/>
                  </a:lnTo>
                  <a:close/>
                  <a:moveTo>
                    <a:pt x="706" y="172"/>
                  </a:moveTo>
                  <a:lnTo>
                    <a:pt x="740" y="163"/>
                  </a:lnTo>
                  <a:lnTo>
                    <a:pt x="749" y="181"/>
                  </a:lnTo>
                  <a:lnTo>
                    <a:pt x="766" y="189"/>
                  </a:lnTo>
                  <a:lnTo>
                    <a:pt x="774" y="189"/>
                  </a:lnTo>
                  <a:lnTo>
                    <a:pt x="783" y="189"/>
                  </a:lnTo>
                  <a:lnTo>
                    <a:pt x="792" y="181"/>
                  </a:lnTo>
                  <a:lnTo>
                    <a:pt x="792" y="172"/>
                  </a:lnTo>
                  <a:lnTo>
                    <a:pt x="783" y="163"/>
                  </a:lnTo>
                  <a:lnTo>
                    <a:pt x="774" y="163"/>
                  </a:lnTo>
                  <a:lnTo>
                    <a:pt x="740" y="155"/>
                  </a:lnTo>
                  <a:lnTo>
                    <a:pt x="723" y="138"/>
                  </a:lnTo>
                  <a:lnTo>
                    <a:pt x="714" y="129"/>
                  </a:lnTo>
                  <a:lnTo>
                    <a:pt x="714" y="112"/>
                  </a:lnTo>
                  <a:lnTo>
                    <a:pt x="714" y="86"/>
                  </a:lnTo>
                  <a:lnTo>
                    <a:pt x="723" y="77"/>
                  </a:lnTo>
                  <a:lnTo>
                    <a:pt x="740" y="60"/>
                  </a:lnTo>
                  <a:lnTo>
                    <a:pt x="766" y="60"/>
                  </a:lnTo>
                  <a:lnTo>
                    <a:pt x="783" y="60"/>
                  </a:lnTo>
                  <a:lnTo>
                    <a:pt x="800" y="69"/>
                  </a:lnTo>
                  <a:lnTo>
                    <a:pt x="809" y="86"/>
                  </a:lnTo>
                  <a:lnTo>
                    <a:pt x="818" y="103"/>
                  </a:lnTo>
                  <a:lnTo>
                    <a:pt x="783" y="112"/>
                  </a:lnTo>
                  <a:lnTo>
                    <a:pt x="783" y="95"/>
                  </a:lnTo>
                  <a:lnTo>
                    <a:pt x="766" y="86"/>
                  </a:lnTo>
                  <a:lnTo>
                    <a:pt x="757" y="95"/>
                  </a:lnTo>
                  <a:lnTo>
                    <a:pt x="749" y="95"/>
                  </a:lnTo>
                  <a:lnTo>
                    <a:pt x="740" y="95"/>
                  </a:lnTo>
                  <a:lnTo>
                    <a:pt x="740" y="103"/>
                  </a:lnTo>
                  <a:lnTo>
                    <a:pt x="749" y="112"/>
                  </a:lnTo>
                  <a:lnTo>
                    <a:pt x="757" y="112"/>
                  </a:lnTo>
                  <a:lnTo>
                    <a:pt x="774" y="120"/>
                  </a:lnTo>
                  <a:lnTo>
                    <a:pt x="800" y="129"/>
                  </a:lnTo>
                  <a:lnTo>
                    <a:pt x="809" y="138"/>
                  </a:lnTo>
                  <a:lnTo>
                    <a:pt x="818" y="155"/>
                  </a:lnTo>
                  <a:lnTo>
                    <a:pt x="818" y="172"/>
                  </a:lnTo>
                  <a:lnTo>
                    <a:pt x="818" y="189"/>
                  </a:lnTo>
                  <a:lnTo>
                    <a:pt x="809" y="206"/>
                  </a:lnTo>
                  <a:lnTo>
                    <a:pt x="792" y="215"/>
                  </a:lnTo>
                  <a:lnTo>
                    <a:pt x="766" y="215"/>
                  </a:lnTo>
                  <a:lnTo>
                    <a:pt x="749" y="215"/>
                  </a:lnTo>
                  <a:lnTo>
                    <a:pt x="731" y="206"/>
                  </a:lnTo>
                  <a:lnTo>
                    <a:pt x="714" y="189"/>
                  </a:lnTo>
                  <a:lnTo>
                    <a:pt x="706" y="172"/>
                  </a:lnTo>
                  <a:close/>
                  <a:moveTo>
                    <a:pt x="852" y="43"/>
                  </a:moveTo>
                  <a:lnTo>
                    <a:pt x="852" y="9"/>
                  </a:lnTo>
                  <a:lnTo>
                    <a:pt x="878" y="9"/>
                  </a:lnTo>
                  <a:lnTo>
                    <a:pt x="878" y="43"/>
                  </a:lnTo>
                  <a:lnTo>
                    <a:pt x="852" y="43"/>
                  </a:lnTo>
                  <a:close/>
                  <a:moveTo>
                    <a:pt x="852" y="215"/>
                  </a:moveTo>
                  <a:lnTo>
                    <a:pt x="852" y="69"/>
                  </a:lnTo>
                  <a:lnTo>
                    <a:pt x="878" y="69"/>
                  </a:lnTo>
                  <a:lnTo>
                    <a:pt x="878" y="215"/>
                  </a:lnTo>
                  <a:lnTo>
                    <a:pt x="852" y="215"/>
                  </a:lnTo>
                  <a:close/>
                  <a:moveTo>
                    <a:pt x="1024" y="215"/>
                  </a:moveTo>
                  <a:lnTo>
                    <a:pt x="990" y="215"/>
                  </a:lnTo>
                  <a:lnTo>
                    <a:pt x="990" y="189"/>
                  </a:lnTo>
                  <a:lnTo>
                    <a:pt x="981" y="206"/>
                  </a:lnTo>
                  <a:lnTo>
                    <a:pt x="972" y="215"/>
                  </a:lnTo>
                  <a:lnTo>
                    <a:pt x="964" y="215"/>
                  </a:lnTo>
                  <a:lnTo>
                    <a:pt x="955" y="215"/>
                  </a:lnTo>
                  <a:lnTo>
                    <a:pt x="938" y="215"/>
                  </a:lnTo>
                  <a:lnTo>
                    <a:pt x="921" y="198"/>
                  </a:lnTo>
                  <a:lnTo>
                    <a:pt x="912" y="172"/>
                  </a:lnTo>
                  <a:lnTo>
                    <a:pt x="904" y="138"/>
                  </a:lnTo>
                  <a:lnTo>
                    <a:pt x="912" y="103"/>
                  </a:lnTo>
                  <a:lnTo>
                    <a:pt x="921" y="77"/>
                  </a:lnTo>
                  <a:lnTo>
                    <a:pt x="938" y="69"/>
                  </a:lnTo>
                  <a:lnTo>
                    <a:pt x="955" y="60"/>
                  </a:lnTo>
                  <a:lnTo>
                    <a:pt x="964" y="60"/>
                  </a:lnTo>
                  <a:lnTo>
                    <a:pt x="972" y="69"/>
                  </a:lnTo>
                  <a:lnTo>
                    <a:pt x="981" y="69"/>
                  </a:lnTo>
                  <a:lnTo>
                    <a:pt x="990" y="86"/>
                  </a:lnTo>
                  <a:lnTo>
                    <a:pt x="990" y="9"/>
                  </a:lnTo>
                  <a:lnTo>
                    <a:pt x="1024" y="9"/>
                  </a:lnTo>
                  <a:lnTo>
                    <a:pt x="1024" y="215"/>
                  </a:lnTo>
                  <a:close/>
                  <a:moveTo>
                    <a:pt x="938" y="138"/>
                  </a:moveTo>
                  <a:lnTo>
                    <a:pt x="938" y="155"/>
                  </a:lnTo>
                  <a:lnTo>
                    <a:pt x="938" y="163"/>
                  </a:lnTo>
                  <a:lnTo>
                    <a:pt x="947" y="172"/>
                  </a:lnTo>
                  <a:lnTo>
                    <a:pt x="947" y="181"/>
                  </a:lnTo>
                  <a:lnTo>
                    <a:pt x="955" y="189"/>
                  </a:lnTo>
                  <a:lnTo>
                    <a:pt x="964" y="189"/>
                  </a:lnTo>
                  <a:lnTo>
                    <a:pt x="972" y="181"/>
                  </a:lnTo>
                  <a:lnTo>
                    <a:pt x="981" y="172"/>
                  </a:lnTo>
                  <a:lnTo>
                    <a:pt x="990" y="163"/>
                  </a:lnTo>
                  <a:lnTo>
                    <a:pt x="990" y="138"/>
                  </a:lnTo>
                  <a:lnTo>
                    <a:pt x="990" y="120"/>
                  </a:lnTo>
                  <a:lnTo>
                    <a:pt x="981" y="103"/>
                  </a:lnTo>
                  <a:lnTo>
                    <a:pt x="972" y="95"/>
                  </a:lnTo>
                  <a:lnTo>
                    <a:pt x="964" y="95"/>
                  </a:lnTo>
                  <a:lnTo>
                    <a:pt x="955" y="95"/>
                  </a:lnTo>
                  <a:lnTo>
                    <a:pt x="947" y="103"/>
                  </a:lnTo>
                  <a:lnTo>
                    <a:pt x="938" y="120"/>
                  </a:lnTo>
                  <a:lnTo>
                    <a:pt x="938" y="138"/>
                  </a:lnTo>
                  <a:close/>
                  <a:moveTo>
                    <a:pt x="1076" y="112"/>
                  </a:moveTo>
                  <a:lnTo>
                    <a:pt x="1050" y="103"/>
                  </a:lnTo>
                  <a:lnTo>
                    <a:pt x="1059" y="86"/>
                  </a:lnTo>
                  <a:lnTo>
                    <a:pt x="1067" y="69"/>
                  </a:lnTo>
                  <a:lnTo>
                    <a:pt x="1084" y="60"/>
                  </a:lnTo>
                  <a:lnTo>
                    <a:pt x="1102" y="60"/>
                  </a:lnTo>
                  <a:lnTo>
                    <a:pt x="1119" y="60"/>
                  </a:lnTo>
                  <a:lnTo>
                    <a:pt x="1127" y="69"/>
                  </a:lnTo>
                  <a:lnTo>
                    <a:pt x="1136" y="77"/>
                  </a:lnTo>
                  <a:lnTo>
                    <a:pt x="1145" y="86"/>
                  </a:lnTo>
                  <a:lnTo>
                    <a:pt x="1153" y="95"/>
                  </a:lnTo>
                  <a:lnTo>
                    <a:pt x="1153" y="120"/>
                  </a:lnTo>
                  <a:lnTo>
                    <a:pt x="1153" y="163"/>
                  </a:lnTo>
                  <a:lnTo>
                    <a:pt x="1153" y="181"/>
                  </a:lnTo>
                  <a:lnTo>
                    <a:pt x="1153" y="198"/>
                  </a:lnTo>
                  <a:lnTo>
                    <a:pt x="1153" y="206"/>
                  </a:lnTo>
                  <a:lnTo>
                    <a:pt x="1153" y="215"/>
                  </a:lnTo>
                  <a:lnTo>
                    <a:pt x="1127" y="215"/>
                  </a:lnTo>
                  <a:lnTo>
                    <a:pt x="1119" y="198"/>
                  </a:lnTo>
                  <a:lnTo>
                    <a:pt x="1110" y="206"/>
                  </a:lnTo>
                  <a:lnTo>
                    <a:pt x="1102" y="215"/>
                  </a:lnTo>
                  <a:lnTo>
                    <a:pt x="1093" y="215"/>
                  </a:lnTo>
                  <a:lnTo>
                    <a:pt x="1084" y="215"/>
                  </a:lnTo>
                  <a:lnTo>
                    <a:pt x="1067" y="215"/>
                  </a:lnTo>
                  <a:lnTo>
                    <a:pt x="1059" y="206"/>
                  </a:lnTo>
                  <a:lnTo>
                    <a:pt x="1050" y="189"/>
                  </a:lnTo>
                  <a:lnTo>
                    <a:pt x="1041" y="172"/>
                  </a:lnTo>
                  <a:lnTo>
                    <a:pt x="1050" y="163"/>
                  </a:lnTo>
                  <a:lnTo>
                    <a:pt x="1050" y="155"/>
                  </a:lnTo>
                  <a:lnTo>
                    <a:pt x="1059" y="146"/>
                  </a:lnTo>
                  <a:lnTo>
                    <a:pt x="1059" y="138"/>
                  </a:lnTo>
                  <a:lnTo>
                    <a:pt x="1076" y="129"/>
                  </a:lnTo>
                  <a:lnTo>
                    <a:pt x="1093" y="129"/>
                  </a:lnTo>
                  <a:lnTo>
                    <a:pt x="1110" y="120"/>
                  </a:lnTo>
                  <a:lnTo>
                    <a:pt x="1119" y="120"/>
                  </a:lnTo>
                  <a:lnTo>
                    <a:pt x="1119" y="103"/>
                  </a:lnTo>
                  <a:lnTo>
                    <a:pt x="1119" y="95"/>
                  </a:lnTo>
                  <a:lnTo>
                    <a:pt x="1110" y="95"/>
                  </a:lnTo>
                  <a:lnTo>
                    <a:pt x="1102" y="95"/>
                  </a:lnTo>
                  <a:lnTo>
                    <a:pt x="1093" y="95"/>
                  </a:lnTo>
                  <a:lnTo>
                    <a:pt x="1084" y="95"/>
                  </a:lnTo>
                  <a:lnTo>
                    <a:pt x="1084" y="103"/>
                  </a:lnTo>
                  <a:lnTo>
                    <a:pt x="1076" y="112"/>
                  </a:lnTo>
                  <a:close/>
                  <a:moveTo>
                    <a:pt x="1119" y="146"/>
                  </a:moveTo>
                  <a:lnTo>
                    <a:pt x="1110" y="146"/>
                  </a:lnTo>
                  <a:lnTo>
                    <a:pt x="1102" y="146"/>
                  </a:lnTo>
                  <a:lnTo>
                    <a:pt x="1084" y="155"/>
                  </a:lnTo>
                  <a:lnTo>
                    <a:pt x="1076" y="163"/>
                  </a:lnTo>
                  <a:lnTo>
                    <a:pt x="1076" y="172"/>
                  </a:lnTo>
                  <a:lnTo>
                    <a:pt x="1076" y="181"/>
                  </a:lnTo>
                  <a:lnTo>
                    <a:pt x="1084" y="189"/>
                  </a:lnTo>
                  <a:lnTo>
                    <a:pt x="1093" y="189"/>
                  </a:lnTo>
                  <a:lnTo>
                    <a:pt x="1102" y="189"/>
                  </a:lnTo>
                  <a:lnTo>
                    <a:pt x="1110" y="189"/>
                  </a:lnTo>
                  <a:lnTo>
                    <a:pt x="1110" y="181"/>
                  </a:lnTo>
                  <a:lnTo>
                    <a:pt x="1119" y="172"/>
                  </a:lnTo>
                  <a:lnTo>
                    <a:pt x="1119" y="163"/>
                  </a:lnTo>
                  <a:lnTo>
                    <a:pt x="1119" y="155"/>
                  </a:lnTo>
                  <a:lnTo>
                    <a:pt x="1119" y="146"/>
                  </a:lnTo>
                  <a:close/>
                  <a:moveTo>
                    <a:pt x="1291" y="215"/>
                  </a:moveTo>
                  <a:lnTo>
                    <a:pt x="1265" y="215"/>
                  </a:lnTo>
                  <a:lnTo>
                    <a:pt x="1265" y="189"/>
                  </a:lnTo>
                  <a:lnTo>
                    <a:pt x="1257" y="206"/>
                  </a:lnTo>
                  <a:lnTo>
                    <a:pt x="1248" y="215"/>
                  </a:lnTo>
                  <a:lnTo>
                    <a:pt x="1231" y="215"/>
                  </a:lnTo>
                  <a:lnTo>
                    <a:pt x="1222" y="215"/>
                  </a:lnTo>
                  <a:lnTo>
                    <a:pt x="1205" y="215"/>
                  </a:lnTo>
                  <a:lnTo>
                    <a:pt x="1188" y="198"/>
                  </a:lnTo>
                  <a:lnTo>
                    <a:pt x="1179" y="172"/>
                  </a:lnTo>
                  <a:lnTo>
                    <a:pt x="1179" y="138"/>
                  </a:lnTo>
                  <a:lnTo>
                    <a:pt x="1179" y="103"/>
                  </a:lnTo>
                  <a:lnTo>
                    <a:pt x="1188" y="77"/>
                  </a:lnTo>
                  <a:lnTo>
                    <a:pt x="1205" y="69"/>
                  </a:lnTo>
                  <a:lnTo>
                    <a:pt x="1222" y="60"/>
                  </a:lnTo>
                  <a:lnTo>
                    <a:pt x="1231" y="60"/>
                  </a:lnTo>
                  <a:lnTo>
                    <a:pt x="1248" y="69"/>
                  </a:lnTo>
                  <a:lnTo>
                    <a:pt x="1257" y="69"/>
                  </a:lnTo>
                  <a:lnTo>
                    <a:pt x="1257" y="86"/>
                  </a:lnTo>
                  <a:lnTo>
                    <a:pt x="1257" y="9"/>
                  </a:lnTo>
                  <a:lnTo>
                    <a:pt x="1291" y="9"/>
                  </a:lnTo>
                  <a:lnTo>
                    <a:pt x="1291" y="215"/>
                  </a:lnTo>
                  <a:close/>
                  <a:moveTo>
                    <a:pt x="1205" y="138"/>
                  </a:moveTo>
                  <a:lnTo>
                    <a:pt x="1205" y="155"/>
                  </a:lnTo>
                  <a:lnTo>
                    <a:pt x="1213" y="163"/>
                  </a:lnTo>
                  <a:lnTo>
                    <a:pt x="1213" y="172"/>
                  </a:lnTo>
                  <a:lnTo>
                    <a:pt x="1222" y="181"/>
                  </a:lnTo>
                  <a:lnTo>
                    <a:pt x="1231" y="189"/>
                  </a:lnTo>
                  <a:lnTo>
                    <a:pt x="1248" y="181"/>
                  </a:lnTo>
                  <a:lnTo>
                    <a:pt x="1257" y="172"/>
                  </a:lnTo>
                  <a:lnTo>
                    <a:pt x="1257" y="163"/>
                  </a:lnTo>
                  <a:lnTo>
                    <a:pt x="1257" y="138"/>
                  </a:lnTo>
                  <a:lnTo>
                    <a:pt x="1257" y="120"/>
                  </a:lnTo>
                  <a:lnTo>
                    <a:pt x="1257" y="103"/>
                  </a:lnTo>
                  <a:lnTo>
                    <a:pt x="1248" y="95"/>
                  </a:lnTo>
                  <a:lnTo>
                    <a:pt x="1231" y="95"/>
                  </a:lnTo>
                  <a:lnTo>
                    <a:pt x="1222" y="95"/>
                  </a:lnTo>
                  <a:lnTo>
                    <a:pt x="1213" y="103"/>
                  </a:lnTo>
                  <a:lnTo>
                    <a:pt x="1205" y="120"/>
                  </a:lnTo>
                  <a:lnTo>
                    <a:pt x="1205" y="138"/>
                  </a:lnTo>
                  <a:close/>
                  <a:moveTo>
                    <a:pt x="1394" y="163"/>
                  </a:moveTo>
                  <a:lnTo>
                    <a:pt x="1420" y="172"/>
                  </a:lnTo>
                  <a:lnTo>
                    <a:pt x="1411" y="198"/>
                  </a:lnTo>
                  <a:lnTo>
                    <a:pt x="1403" y="206"/>
                  </a:lnTo>
                  <a:lnTo>
                    <a:pt x="1386" y="215"/>
                  </a:lnTo>
                  <a:lnTo>
                    <a:pt x="1368" y="215"/>
                  </a:lnTo>
                  <a:lnTo>
                    <a:pt x="1351" y="215"/>
                  </a:lnTo>
                  <a:lnTo>
                    <a:pt x="1334" y="198"/>
                  </a:lnTo>
                  <a:lnTo>
                    <a:pt x="1317" y="172"/>
                  </a:lnTo>
                  <a:lnTo>
                    <a:pt x="1317" y="138"/>
                  </a:lnTo>
                  <a:lnTo>
                    <a:pt x="1317" y="103"/>
                  </a:lnTo>
                  <a:lnTo>
                    <a:pt x="1334" y="77"/>
                  </a:lnTo>
                  <a:lnTo>
                    <a:pt x="1351" y="69"/>
                  </a:lnTo>
                  <a:lnTo>
                    <a:pt x="1368" y="60"/>
                  </a:lnTo>
                  <a:lnTo>
                    <a:pt x="1394" y="69"/>
                  </a:lnTo>
                  <a:lnTo>
                    <a:pt x="1411" y="77"/>
                  </a:lnTo>
                  <a:lnTo>
                    <a:pt x="1420" y="112"/>
                  </a:lnTo>
                  <a:lnTo>
                    <a:pt x="1429" y="146"/>
                  </a:lnTo>
                  <a:lnTo>
                    <a:pt x="1429" y="155"/>
                  </a:lnTo>
                  <a:lnTo>
                    <a:pt x="1343" y="155"/>
                  </a:lnTo>
                  <a:lnTo>
                    <a:pt x="1351" y="163"/>
                  </a:lnTo>
                  <a:lnTo>
                    <a:pt x="1351" y="181"/>
                  </a:lnTo>
                  <a:lnTo>
                    <a:pt x="1360" y="189"/>
                  </a:lnTo>
                  <a:lnTo>
                    <a:pt x="1368" y="189"/>
                  </a:lnTo>
                  <a:lnTo>
                    <a:pt x="1386" y="181"/>
                  </a:lnTo>
                  <a:lnTo>
                    <a:pt x="1394" y="163"/>
                  </a:lnTo>
                  <a:close/>
                  <a:moveTo>
                    <a:pt x="1394" y="129"/>
                  </a:moveTo>
                  <a:lnTo>
                    <a:pt x="1394" y="112"/>
                  </a:lnTo>
                  <a:lnTo>
                    <a:pt x="1386" y="103"/>
                  </a:lnTo>
                  <a:lnTo>
                    <a:pt x="1377" y="95"/>
                  </a:lnTo>
                  <a:lnTo>
                    <a:pt x="1368" y="95"/>
                  </a:lnTo>
                  <a:lnTo>
                    <a:pt x="1360" y="95"/>
                  </a:lnTo>
                  <a:lnTo>
                    <a:pt x="1351" y="103"/>
                  </a:lnTo>
                  <a:lnTo>
                    <a:pt x="1351" y="112"/>
                  </a:lnTo>
                  <a:lnTo>
                    <a:pt x="1343" y="129"/>
                  </a:lnTo>
                  <a:lnTo>
                    <a:pt x="1394" y="129"/>
                  </a:lnTo>
                  <a:close/>
                  <a:moveTo>
                    <a:pt x="1652" y="215"/>
                  </a:moveTo>
                  <a:lnTo>
                    <a:pt x="1618" y="215"/>
                  </a:lnTo>
                  <a:lnTo>
                    <a:pt x="1609" y="172"/>
                  </a:lnTo>
                  <a:lnTo>
                    <a:pt x="1541" y="172"/>
                  </a:lnTo>
                  <a:lnTo>
                    <a:pt x="1523" y="215"/>
                  </a:lnTo>
                  <a:lnTo>
                    <a:pt x="1489" y="215"/>
                  </a:lnTo>
                  <a:lnTo>
                    <a:pt x="1558" y="9"/>
                  </a:lnTo>
                  <a:lnTo>
                    <a:pt x="1592" y="9"/>
                  </a:lnTo>
                  <a:lnTo>
                    <a:pt x="1652" y="215"/>
                  </a:lnTo>
                  <a:close/>
                  <a:moveTo>
                    <a:pt x="1592" y="129"/>
                  </a:moveTo>
                  <a:lnTo>
                    <a:pt x="1575" y="52"/>
                  </a:lnTo>
                  <a:lnTo>
                    <a:pt x="1549" y="129"/>
                  </a:lnTo>
                  <a:lnTo>
                    <a:pt x="1592" y="129"/>
                  </a:lnTo>
                  <a:close/>
                  <a:moveTo>
                    <a:pt x="1670" y="215"/>
                  </a:moveTo>
                  <a:lnTo>
                    <a:pt x="1670" y="9"/>
                  </a:lnTo>
                  <a:lnTo>
                    <a:pt x="1704" y="9"/>
                  </a:lnTo>
                  <a:lnTo>
                    <a:pt x="1704" y="86"/>
                  </a:lnTo>
                  <a:lnTo>
                    <a:pt x="1713" y="69"/>
                  </a:lnTo>
                  <a:lnTo>
                    <a:pt x="1721" y="69"/>
                  </a:lnTo>
                  <a:lnTo>
                    <a:pt x="1730" y="60"/>
                  </a:lnTo>
                  <a:lnTo>
                    <a:pt x="1739" y="60"/>
                  </a:lnTo>
                  <a:lnTo>
                    <a:pt x="1756" y="69"/>
                  </a:lnTo>
                  <a:lnTo>
                    <a:pt x="1773" y="77"/>
                  </a:lnTo>
                  <a:lnTo>
                    <a:pt x="1782" y="103"/>
                  </a:lnTo>
                  <a:lnTo>
                    <a:pt x="1790" y="138"/>
                  </a:lnTo>
                  <a:lnTo>
                    <a:pt x="1782" y="172"/>
                  </a:lnTo>
                  <a:lnTo>
                    <a:pt x="1773" y="198"/>
                  </a:lnTo>
                  <a:lnTo>
                    <a:pt x="1756" y="215"/>
                  </a:lnTo>
                  <a:lnTo>
                    <a:pt x="1739" y="215"/>
                  </a:lnTo>
                  <a:lnTo>
                    <a:pt x="1730" y="215"/>
                  </a:lnTo>
                  <a:lnTo>
                    <a:pt x="1721" y="215"/>
                  </a:lnTo>
                  <a:lnTo>
                    <a:pt x="1713" y="206"/>
                  </a:lnTo>
                  <a:lnTo>
                    <a:pt x="1704" y="189"/>
                  </a:lnTo>
                  <a:lnTo>
                    <a:pt x="1704" y="215"/>
                  </a:lnTo>
                  <a:lnTo>
                    <a:pt x="1670" y="215"/>
                  </a:lnTo>
                  <a:close/>
                  <a:moveTo>
                    <a:pt x="1704" y="138"/>
                  </a:moveTo>
                  <a:lnTo>
                    <a:pt x="1704" y="155"/>
                  </a:lnTo>
                  <a:lnTo>
                    <a:pt x="1704" y="163"/>
                  </a:lnTo>
                  <a:lnTo>
                    <a:pt x="1713" y="172"/>
                  </a:lnTo>
                  <a:lnTo>
                    <a:pt x="1721" y="181"/>
                  </a:lnTo>
                  <a:lnTo>
                    <a:pt x="1721" y="189"/>
                  </a:lnTo>
                  <a:lnTo>
                    <a:pt x="1730" y="189"/>
                  </a:lnTo>
                  <a:lnTo>
                    <a:pt x="1739" y="181"/>
                  </a:lnTo>
                  <a:lnTo>
                    <a:pt x="1747" y="172"/>
                  </a:lnTo>
                  <a:lnTo>
                    <a:pt x="1756" y="163"/>
                  </a:lnTo>
                  <a:lnTo>
                    <a:pt x="1756" y="138"/>
                  </a:lnTo>
                  <a:lnTo>
                    <a:pt x="1756" y="120"/>
                  </a:lnTo>
                  <a:lnTo>
                    <a:pt x="1747" y="103"/>
                  </a:lnTo>
                  <a:lnTo>
                    <a:pt x="1739" y="95"/>
                  </a:lnTo>
                  <a:lnTo>
                    <a:pt x="1730" y="95"/>
                  </a:lnTo>
                  <a:lnTo>
                    <a:pt x="1721" y="95"/>
                  </a:lnTo>
                  <a:lnTo>
                    <a:pt x="1713" y="103"/>
                  </a:lnTo>
                  <a:lnTo>
                    <a:pt x="1704" y="120"/>
                  </a:lnTo>
                  <a:lnTo>
                    <a:pt x="1704" y="138"/>
                  </a:lnTo>
                  <a:close/>
                  <a:moveTo>
                    <a:pt x="1885" y="163"/>
                  </a:moveTo>
                  <a:lnTo>
                    <a:pt x="1919" y="172"/>
                  </a:lnTo>
                  <a:lnTo>
                    <a:pt x="1911" y="198"/>
                  </a:lnTo>
                  <a:lnTo>
                    <a:pt x="1893" y="206"/>
                  </a:lnTo>
                  <a:lnTo>
                    <a:pt x="1885" y="215"/>
                  </a:lnTo>
                  <a:lnTo>
                    <a:pt x="1859" y="215"/>
                  </a:lnTo>
                  <a:lnTo>
                    <a:pt x="1842" y="215"/>
                  </a:lnTo>
                  <a:lnTo>
                    <a:pt x="1825" y="198"/>
                  </a:lnTo>
                  <a:lnTo>
                    <a:pt x="1807" y="172"/>
                  </a:lnTo>
                  <a:lnTo>
                    <a:pt x="1807" y="138"/>
                  </a:lnTo>
                  <a:lnTo>
                    <a:pt x="1807" y="103"/>
                  </a:lnTo>
                  <a:lnTo>
                    <a:pt x="1825" y="77"/>
                  </a:lnTo>
                  <a:lnTo>
                    <a:pt x="1842" y="69"/>
                  </a:lnTo>
                  <a:lnTo>
                    <a:pt x="1859" y="60"/>
                  </a:lnTo>
                  <a:lnTo>
                    <a:pt x="1885" y="69"/>
                  </a:lnTo>
                  <a:lnTo>
                    <a:pt x="1902" y="77"/>
                  </a:lnTo>
                  <a:lnTo>
                    <a:pt x="1911" y="112"/>
                  </a:lnTo>
                  <a:lnTo>
                    <a:pt x="1919" y="146"/>
                  </a:lnTo>
                  <a:lnTo>
                    <a:pt x="1919" y="155"/>
                  </a:lnTo>
                  <a:lnTo>
                    <a:pt x="1842" y="155"/>
                  </a:lnTo>
                  <a:lnTo>
                    <a:pt x="1842" y="163"/>
                  </a:lnTo>
                  <a:lnTo>
                    <a:pt x="1842" y="181"/>
                  </a:lnTo>
                  <a:lnTo>
                    <a:pt x="1850" y="189"/>
                  </a:lnTo>
                  <a:lnTo>
                    <a:pt x="1868" y="189"/>
                  </a:lnTo>
                  <a:lnTo>
                    <a:pt x="1876" y="181"/>
                  </a:lnTo>
                  <a:lnTo>
                    <a:pt x="1885" y="163"/>
                  </a:lnTo>
                  <a:close/>
                  <a:moveTo>
                    <a:pt x="1885" y="129"/>
                  </a:moveTo>
                  <a:lnTo>
                    <a:pt x="1885" y="112"/>
                  </a:lnTo>
                  <a:lnTo>
                    <a:pt x="1876" y="103"/>
                  </a:lnTo>
                  <a:lnTo>
                    <a:pt x="1868" y="95"/>
                  </a:lnTo>
                  <a:lnTo>
                    <a:pt x="1859" y="95"/>
                  </a:lnTo>
                  <a:lnTo>
                    <a:pt x="1850" y="95"/>
                  </a:lnTo>
                  <a:lnTo>
                    <a:pt x="1842" y="103"/>
                  </a:lnTo>
                  <a:lnTo>
                    <a:pt x="1842" y="112"/>
                  </a:lnTo>
                  <a:lnTo>
                    <a:pt x="1842" y="129"/>
                  </a:lnTo>
                  <a:lnTo>
                    <a:pt x="1885" y="129"/>
                  </a:lnTo>
                  <a:close/>
                  <a:moveTo>
                    <a:pt x="1971" y="215"/>
                  </a:moveTo>
                  <a:lnTo>
                    <a:pt x="1945" y="215"/>
                  </a:lnTo>
                  <a:lnTo>
                    <a:pt x="1945" y="69"/>
                  </a:lnTo>
                  <a:lnTo>
                    <a:pt x="1971" y="69"/>
                  </a:lnTo>
                  <a:lnTo>
                    <a:pt x="1971" y="86"/>
                  </a:lnTo>
                  <a:lnTo>
                    <a:pt x="1980" y="77"/>
                  </a:lnTo>
                  <a:lnTo>
                    <a:pt x="1988" y="69"/>
                  </a:lnTo>
                  <a:lnTo>
                    <a:pt x="1988" y="60"/>
                  </a:lnTo>
                  <a:lnTo>
                    <a:pt x="1997" y="60"/>
                  </a:lnTo>
                  <a:lnTo>
                    <a:pt x="2005" y="60"/>
                  </a:lnTo>
                  <a:lnTo>
                    <a:pt x="2023" y="69"/>
                  </a:lnTo>
                  <a:lnTo>
                    <a:pt x="2005" y="103"/>
                  </a:lnTo>
                  <a:lnTo>
                    <a:pt x="2005" y="95"/>
                  </a:lnTo>
                  <a:lnTo>
                    <a:pt x="1997" y="95"/>
                  </a:lnTo>
                  <a:lnTo>
                    <a:pt x="1988" y="95"/>
                  </a:lnTo>
                  <a:lnTo>
                    <a:pt x="1980" y="103"/>
                  </a:lnTo>
                  <a:lnTo>
                    <a:pt x="1980" y="112"/>
                  </a:lnTo>
                  <a:lnTo>
                    <a:pt x="1980" y="120"/>
                  </a:lnTo>
                  <a:lnTo>
                    <a:pt x="1971" y="138"/>
                  </a:lnTo>
                  <a:lnTo>
                    <a:pt x="1971" y="172"/>
                  </a:lnTo>
                  <a:lnTo>
                    <a:pt x="1971" y="215"/>
                  </a:lnTo>
                  <a:close/>
                  <a:moveTo>
                    <a:pt x="2091" y="69"/>
                  </a:moveTo>
                  <a:lnTo>
                    <a:pt x="2091" y="95"/>
                  </a:lnTo>
                  <a:lnTo>
                    <a:pt x="2066" y="95"/>
                  </a:lnTo>
                  <a:lnTo>
                    <a:pt x="2066" y="155"/>
                  </a:lnTo>
                  <a:lnTo>
                    <a:pt x="2066" y="172"/>
                  </a:lnTo>
                  <a:lnTo>
                    <a:pt x="2066" y="181"/>
                  </a:lnTo>
                  <a:lnTo>
                    <a:pt x="2074" y="189"/>
                  </a:lnTo>
                  <a:lnTo>
                    <a:pt x="2083" y="189"/>
                  </a:lnTo>
                  <a:lnTo>
                    <a:pt x="2083" y="181"/>
                  </a:lnTo>
                  <a:lnTo>
                    <a:pt x="2091" y="215"/>
                  </a:lnTo>
                  <a:lnTo>
                    <a:pt x="2074" y="215"/>
                  </a:lnTo>
                  <a:lnTo>
                    <a:pt x="2066" y="215"/>
                  </a:lnTo>
                  <a:lnTo>
                    <a:pt x="2057" y="215"/>
                  </a:lnTo>
                  <a:lnTo>
                    <a:pt x="2048" y="215"/>
                  </a:lnTo>
                  <a:lnTo>
                    <a:pt x="2040" y="206"/>
                  </a:lnTo>
                  <a:lnTo>
                    <a:pt x="2040" y="198"/>
                  </a:lnTo>
                  <a:lnTo>
                    <a:pt x="2031" y="181"/>
                  </a:lnTo>
                  <a:lnTo>
                    <a:pt x="2031" y="163"/>
                  </a:lnTo>
                  <a:lnTo>
                    <a:pt x="2031" y="95"/>
                  </a:lnTo>
                  <a:lnTo>
                    <a:pt x="2023" y="95"/>
                  </a:lnTo>
                  <a:lnTo>
                    <a:pt x="2023" y="69"/>
                  </a:lnTo>
                  <a:lnTo>
                    <a:pt x="2031" y="69"/>
                  </a:lnTo>
                  <a:lnTo>
                    <a:pt x="2031" y="34"/>
                  </a:lnTo>
                  <a:lnTo>
                    <a:pt x="2066" y="9"/>
                  </a:lnTo>
                  <a:lnTo>
                    <a:pt x="2066" y="69"/>
                  </a:lnTo>
                  <a:lnTo>
                    <a:pt x="2091" y="69"/>
                  </a:lnTo>
                  <a:close/>
                  <a:moveTo>
                    <a:pt x="2135" y="112"/>
                  </a:moveTo>
                  <a:lnTo>
                    <a:pt x="2100" y="103"/>
                  </a:lnTo>
                  <a:lnTo>
                    <a:pt x="2109" y="86"/>
                  </a:lnTo>
                  <a:lnTo>
                    <a:pt x="2117" y="69"/>
                  </a:lnTo>
                  <a:lnTo>
                    <a:pt x="2135" y="60"/>
                  </a:lnTo>
                  <a:lnTo>
                    <a:pt x="2160" y="60"/>
                  </a:lnTo>
                  <a:lnTo>
                    <a:pt x="2178" y="60"/>
                  </a:lnTo>
                  <a:lnTo>
                    <a:pt x="2186" y="69"/>
                  </a:lnTo>
                  <a:lnTo>
                    <a:pt x="2195" y="77"/>
                  </a:lnTo>
                  <a:lnTo>
                    <a:pt x="2203" y="86"/>
                  </a:lnTo>
                  <a:lnTo>
                    <a:pt x="2203" y="95"/>
                  </a:lnTo>
                  <a:lnTo>
                    <a:pt x="2203" y="120"/>
                  </a:lnTo>
                  <a:lnTo>
                    <a:pt x="2203" y="163"/>
                  </a:lnTo>
                  <a:lnTo>
                    <a:pt x="2203" y="181"/>
                  </a:lnTo>
                  <a:lnTo>
                    <a:pt x="2203" y="198"/>
                  </a:lnTo>
                  <a:lnTo>
                    <a:pt x="2212" y="206"/>
                  </a:lnTo>
                  <a:lnTo>
                    <a:pt x="2212" y="215"/>
                  </a:lnTo>
                  <a:lnTo>
                    <a:pt x="2186" y="215"/>
                  </a:lnTo>
                  <a:lnTo>
                    <a:pt x="2178" y="198"/>
                  </a:lnTo>
                  <a:lnTo>
                    <a:pt x="2169" y="206"/>
                  </a:lnTo>
                  <a:lnTo>
                    <a:pt x="2160" y="215"/>
                  </a:lnTo>
                  <a:lnTo>
                    <a:pt x="2152" y="215"/>
                  </a:lnTo>
                  <a:lnTo>
                    <a:pt x="2143" y="215"/>
                  </a:lnTo>
                  <a:lnTo>
                    <a:pt x="2126" y="215"/>
                  </a:lnTo>
                  <a:lnTo>
                    <a:pt x="2109" y="206"/>
                  </a:lnTo>
                  <a:lnTo>
                    <a:pt x="2100" y="189"/>
                  </a:lnTo>
                  <a:lnTo>
                    <a:pt x="2100" y="172"/>
                  </a:lnTo>
                  <a:lnTo>
                    <a:pt x="2100" y="163"/>
                  </a:lnTo>
                  <a:lnTo>
                    <a:pt x="2109" y="155"/>
                  </a:lnTo>
                  <a:lnTo>
                    <a:pt x="2109" y="146"/>
                  </a:lnTo>
                  <a:lnTo>
                    <a:pt x="2117" y="138"/>
                  </a:lnTo>
                  <a:lnTo>
                    <a:pt x="2126" y="129"/>
                  </a:lnTo>
                  <a:lnTo>
                    <a:pt x="2143" y="129"/>
                  </a:lnTo>
                  <a:lnTo>
                    <a:pt x="2160" y="120"/>
                  </a:lnTo>
                  <a:lnTo>
                    <a:pt x="2178" y="120"/>
                  </a:lnTo>
                  <a:lnTo>
                    <a:pt x="2178" y="103"/>
                  </a:lnTo>
                  <a:lnTo>
                    <a:pt x="2169" y="95"/>
                  </a:lnTo>
                  <a:lnTo>
                    <a:pt x="2160" y="95"/>
                  </a:lnTo>
                  <a:lnTo>
                    <a:pt x="2152" y="95"/>
                  </a:lnTo>
                  <a:lnTo>
                    <a:pt x="2143" y="95"/>
                  </a:lnTo>
                  <a:lnTo>
                    <a:pt x="2135" y="103"/>
                  </a:lnTo>
                  <a:lnTo>
                    <a:pt x="2135" y="112"/>
                  </a:lnTo>
                  <a:close/>
                  <a:moveTo>
                    <a:pt x="2178" y="146"/>
                  </a:moveTo>
                  <a:lnTo>
                    <a:pt x="2169" y="146"/>
                  </a:lnTo>
                  <a:lnTo>
                    <a:pt x="2160" y="146"/>
                  </a:lnTo>
                  <a:lnTo>
                    <a:pt x="2143" y="155"/>
                  </a:lnTo>
                  <a:lnTo>
                    <a:pt x="2135" y="155"/>
                  </a:lnTo>
                  <a:lnTo>
                    <a:pt x="2135" y="163"/>
                  </a:lnTo>
                  <a:lnTo>
                    <a:pt x="2135" y="172"/>
                  </a:lnTo>
                  <a:lnTo>
                    <a:pt x="2135" y="181"/>
                  </a:lnTo>
                  <a:lnTo>
                    <a:pt x="2135" y="189"/>
                  </a:lnTo>
                  <a:lnTo>
                    <a:pt x="2143" y="189"/>
                  </a:lnTo>
                  <a:lnTo>
                    <a:pt x="2152" y="189"/>
                  </a:lnTo>
                  <a:lnTo>
                    <a:pt x="2160" y="189"/>
                  </a:lnTo>
                  <a:lnTo>
                    <a:pt x="2169" y="181"/>
                  </a:lnTo>
                  <a:lnTo>
                    <a:pt x="2169" y="172"/>
                  </a:lnTo>
                  <a:lnTo>
                    <a:pt x="2178" y="163"/>
                  </a:lnTo>
                  <a:lnTo>
                    <a:pt x="2178" y="155"/>
                  </a:lnTo>
                  <a:lnTo>
                    <a:pt x="2178" y="146"/>
                  </a:lnTo>
                  <a:close/>
                  <a:moveTo>
                    <a:pt x="2410" y="215"/>
                  </a:moveTo>
                  <a:lnTo>
                    <a:pt x="2384" y="215"/>
                  </a:lnTo>
                  <a:lnTo>
                    <a:pt x="2384" y="189"/>
                  </a:lnTo>
                  <a:lnTo>
                    <a:pt x="2376" y="206"/>
                  </a:lnTo>
                  <a:lnTo>
                    <a:pt x="2367" y="215"/>
                  </a:lnTo>
                  <a:lnTo>
                    <a:pt x="2358" y="215"/>
                  </a:lnTo>
                  <a:lnTo>
                    <a:pt x="2341" y="215"/>
                  </a:lnTo>
                  <a:lnTo>
                    <a:pt x="2324" y="215"/>
                  </a:lnTo>
                  <a:lnTo>
                    <a:pt x="2307" y="198"/>
                  </a:lnTo>
                  <a:lnTo>
                    <a:pt x="2298" y="172"/>
                  </a:lnTo>
                  <a:lnTo>
                    <a:pt x="2298" y="138"/>
                  </a:lnTo>
                  <a:lnTo>
                    <a:pt x="2298" y="103"/>
                  </a:lnTo>
                  <a:lnTo>
                    <a:pt x="2307" y="77"/>
                  </a:lnTo>
                  <a:lnTo>
                    <a:pt x="2324" y="69"/>
                  </a:lnTo>
                  <a:lnTo>
                    <a:pt x="2341" y="60"/>
                  </a:lnTo>
                  <a:lnTo>
                    <a:pt x="2358" y="60"/>
                  </a:lnTo>
                  <a:lnTo>
                    <a:pt x="2367" y="69"/>
                  </a:lnTo>
                  <a:lnTo>
                    <a:pt x="2376" y="69"/>
                  </a:lnTo>
                  <a:lnTo>
                    <a:pt x="2384" y="86"/>
                  </a:lnTo>
                  <a:lnTo>
                    <a:pt x="2384" y="9"/>
                  </a:lnTo>
                  <a:lnTo>
                    <a:pt x="2410" y="9"/>
                  </a:lnTo>
                  <a:lnTo>
                    <a:pt x="2410" y="215"/>
                  </a:lnTo>
                  <a:close/>
                  <a:moveTo>
                    <a:pt x="2324" y="138"/>
                  </a:moveTo>
                  <a:lnTo>
                    <a:pt x="2324" y="155"/>
                  </a:lnTo>
                  <a:lnTo>
                    <a:pt x="2332" y="163"/>
                  </a:lnTo>
                  <a:lnTo>
                    <a:pt x="2332" y="172"/>
                  </a:lnTo>
                  <a:lnTo>
                    <a:pt x="2341" y="181"/>
                  </a:lnTo>
                  <a:lnTo>
                    <a:pt x="2350" y="189"/>
                  </a:lnTo>
                  <a:lnTo>
                    <a:pt x="2358" y="189"/>
                  </a:lnTo>
                  <a:lnTo>
                    <a:pt x="2367" y="181"/>
                  </a:lnTo>
                  <a:lnTo>
                    <a:pt x="2376" y="172"/>
                  </a:lnTo>
                  <a:lnTo>
                    <a:pt x="2376" y="163"/>
                  </a:lnTo>
                  <a:lnTo>
                    <a:pt x="2384" y="138"/>
                  </a:lnTo>
                  <a:lnTo>
                    <a:pt x="2376" y="120"/>
                  </a:lnTo>
                  <a:lnTo>
                    <a:pt x="2376" y="103"/>
                  </a:lnTo>
                  <a:lnTo>
                    <a:pt x="2367" y="95"/>
                  </a:lnTo>
                  <a:lnTo>
                    <a:pt x="2350" y="95"/>
                  </a:lnTo>
                  <a:lnTo>
                    <a:pt x="2341" y="95"/>
                  </a:lnTo>
                  <a:lnTo>
                    <a:pt x="2332" y="103"/>
                  </a:lnTo>
                  <a:lnTo>
                    <a:pt x="2332" y="120"/>
                  </a:lnTo>
                  <a:lnTo>
                    <a:pt x="2324" y="138"/>
                  </a:lnTo>
                  <a:close/>
                  <a:moveTo>
                    <a:pt x="2436" y="138"/>
                  </a:moveTo>
                  <a:lnTo>
                    <a:pt x="2436" y="120"/>
                  </a:lnTo>
                  <a:lnTo>
                    <a:pt x="2444" y="95"/>
                  </a:lnTo>
                  <a:lnTo>
                    <a:pt x="2453" y="77"/>
                  </a:lnTo>
                  <a:lnTo>
                    <a:pt x="2470" y="69"/>
                  </a:lnTo>
                  <a:lnTo>
                    <a:pt x="2479" y="60"/>
                  </a:lnTo>
                  <a:lnTo>
                    <a:pt x="2496" y="60"/>
                  </a:lnTo>
                  <a:lnTo>
                    <a:pt x="2522" y="69"/>
                  </a:lnTo>
                  <a:lnTo>
                    <a:pt x="2539" y="86"/>
                  </a:lnTo>
                  <a:lnTo>
                    <a:pt x="2556" y="112"/>
                  </a:lnTo>
                  <a:lnTo>
                    <a:pt x="2556" y="138"/>
                  </a:lnTo>
                  <a:lnTo>
                    <a:pt x="2556" y="163"/>
                  </a:lnTo>
                  <a:lnTo>
                    <a:pt x="2548" y="181"/>
                  </a:lnTo>
                  <a:lnTo>
                    <a:pt x="2539" y="198"/>
                  </a:lnTo>
                  <a:lnTo>
                    <a:pt x="2530" y="206"/>
                  </a:lnTo>
                  <a:lnTo>
                    <a:pt x="2513" y="215"/>
                  </a:lnTo>
                  <a:lnTo>
                    <a:pt x="2496" y="215"/>
                  </a:lnTo>
                  <a:lnTo>
                    <a:pt x="2470" y="215"/>
                  </a:lnTo>
                  <a:lnTo>
                    <a:pt x="2453" y="198"/>
                  </a:lnTo>
                  <a:lnTo>
                    <a:pt x="2436" y="172"/>
                  </a:lnTo>
                  <a:lnTo>
                    <a:pt x="2436" y="138"/>
                  </a:lnTo>
                  <a:close/>
                  <a:moveTo>
                    <a:pt x="2470" y="138"/>
                  </a:moveTo>
                  <a:lnTo>
                    <a:pt x="2470" y="163"/>
                  </a:lnTo>
                  <a:lnTo>
                    <a:pt x="2479" y="172"/>
                  </a:lnTo>
                  <a:lnTo>
                    <a:pt x="2487" y="181"/>
                  </a:lnTo>
                  <a:lnTo>
                    <a:pt x="2496" y="189"/>
                  </a:lnTo>
                  <a:lnTo>
                    <a:pt x="2505" y="181"/>
                  </a:lnTo>
                  <a:lnTo>
                    <a:pt x="2522" y="172"/>
                  </a:lnTo>
                  <a:lnTo>
                    <a:pt x="2522" y="163"/>
                  </a:lnTo>
                  <a:lnTo>
                    <a:pt x="2530" y="138"/>
                  </a:lnTo>
                  <a:lnTo>
                    <a:pt x="2522" y="120"/>
                  </a:lnTo>
                  <a:lnTo>
                    <a:pt x="2522" y="103"/>
                  </a:lnTo>
                  <a:lnTo>
                    <a:pt x="2505" y="95"/>
                  </a:lnTo>
                  <a:lnTo>
                    <a:pt x="2496" y="95"/>
                  </a:lnTo>
                  <a:lnTo>
                    <a:pt x="2487" y="95"/>
                  </a:lnTo>
                  <a:lnTo>
                    <a:pt x="2479" y="103"/>
                  </a:lnTo>
                  <a:lnTo>
                    <a:pt x="2470" y="120"/>
                  </a:lnTo>
                  <a:lnTo>
                    <a:pt x="2470" y="138"/>
                  </a:lnTo>
                  <a:close/>
                  <a:moveTo>
                    <a:pt x="2642" y="146"/>
                  </a:moveTo>
                  <a:lnTo>
                    <a:pt x="2668" y="146"/>
                  </a:lnTo>
                  <a:lnTo>
                    <a:pt x="2677" y="163"/>
                  </a:lnTo>
                  <a:lnTo>
                    <a:pt x="2685" y="172"/>
                  </a:lnTo>
                  <a:lnTo>
                    <a:pt x="2694" y="181"/>
                  </a:lnTo>
                  <a:lnTo>
                    <a:pt x="2711" y="181"/>
                  </a:lnTo>
                  <a:lnTo>
                    <a:pt x="2720" y="181"/>
                  </a:lnTo>
                  <a:lnTo>
                    <a:pt x="2728" y="172"/>
                  </a:lnTo>
                  <a:lnTo>
                    <a:pt x="2737" y="163"/>
                  </a:lnTo>
                  <a:lnTo>
                    <a:pt x="2737" y="155"/>
                  </a:lnTo>
                  <a:lnTo>
                    <a:pt x="2737" y="146"/>
                  </a:lnTo>
                  <a:lnTo>
                    <a:pt x="2737" y="138"/>
                  </a:lnTo>
                  <a:lnTo>
                    <a:pt x="2728" y="138"/>
                  </a:lnTo>
                  <a:lnTo>
                    <a:pt x="2720" y="129"/>
                  </a:lnTo>
                  <a:lnTo>
                    <a:pt x="2703" y="120"/>
                  </a:lnTo>
                  <a:lnTo>
                    <a:pt x="2677" y="120"/>
                  </a:lnTo>
                  <a:lnTo>
                    <a:pt x="2668" y="112"/>
                  </a:lnTo>
                  <a:lnTo>
                    <a:pt x="2660" y="103"/>
                  </a:lnTo>
                  <a:lnTo>
                    <a:pt x="2651" y="86"/>
                  </a:lnTo>
                  <a:lnTo>
                    <a:pt x="2651" y="77"/>
                  </a:lnTo>
                  <a:lnTo>
                    <a:pt x="2642" y="60"/>
                  </a:lnTo>
                  <a:lnTo>
                    <a:pt x="2651" y="43"/>
                  </a:lnTo>
                  <a:lnTo>
                    <a:pt x="2651" y="34"/>
                  </a:lnTo>
                  <a:lnTo>
                    <a:pt x="2660" y="17"/>
                  </a:lnTo>
                  <a:lnTo>
                    <a:pt x="2677" y="9"/>
                  </a:lnTo>
                  <a:lnTo>
                    <a:pt x="2685" y="9"/>
                  </a:lnTo>
                  <a:lnTo>
                    <a:pt x="2703" y="0"/>
                  </a:lnTo>
                  <a:lnTo>
                    <a:pt x="2728" y="9"/>
                  </a:lnTo>
                  <a:lnTo>
                    <a:pt x="2754" y="17"/>
                  </a:lnTo>
                  <a:lnTo>
                    <a:pt x="2763" y="43"/>
                  </a:lnTo>
                  <a:lnTo>
                    <a:pt x="2771" y="69"/>
                  </a:lnTo>
                  <a:lnTo>
                    <a:pt x="2737" y="69"/>
                  </a:lnTo>
                  <a:lnTo>
                    <a:pt x="2728" y="52"/>
                  </a:lnTo>
                  <a:lnTo>
                    <a:pt x="2728" y="43"/>
                  </a:lnTo>
                  <a:lnTo>
                    <a:pt x="2720" y="43"/>
                  </a:lnTo>
                  <a:lnTo>
                    <a:pt x="2703" y="34"/>
                  </a:lnTo>
                  <a:lnTo>
                    <a:pt x="2694" y="43"/>
                  </a:lnTo>
                  <a:lnTo>
                    <a:pt x="2685" y="43"/>
                  </a:lnTo>
                  <a:lnTo>
                    <a:pt x="2677" y="52"/>
                  </a:lnTo>
                  <a:lnTo>
                    <a:pt x="2677" y="60"/>
                  </a:lnTo>
                  <a:lnTo>
                    <a:pt x="2677" y="69"/>
                  </a:lnTo>
                  <a:lnTo>
                    <a:pt x="2685" y="77"/>
                  </a:lnTo>
                  <a:lnTo>
                    <a:pt x="2694" y="77"/>
                  </a:lnTo>
                  <a:lnTo>
                    <a:pt x="2711" y="86"/>
                  </a:lnTo>
                  <a:lnTo>
                    <a:pt x="2737" y="95"/>
                  </a:lnTo>
                  <a:lnTo>
                    <a:pt x="2754" y="103"/>
                  </a:lnTo>
                  <a:lnTo>
                    <a:pt x="2763" y="112"/>
                  </a:lnTo>
                  <a:lnTo>
                    <a:pt x="2771" y="120"/>
                  </a:lnTo>
                  <a:lnTo>
                    <a:pt x="2771" y="138"/>
                  </a:lnTo>
                  <a:lnTo>
                    <a:pt x="2771" y="155"/>
                  </a:lnTo>
                  <a:lnTo>
                    <a:pt x="2771" y="181"/>
                  </a:lnTo>
                  <a:lnTo>
                    <a:pt x="2754" y="198"/>
                  </a:lnTo>
                  <a:lnTo>
                    <a:pt x="2737" y="215"/>
                  </a:lnTo>
                  <a:lnTo>
                    <a:pt x="2711" y="224"/>
                  </a:lnTo>
                  <a:lnTo>
                    <a:pt x="2677" y="215"/>
                  </a:lnTo>
                  <a:lnTo>
                    <a:pt x="2660" y="198"/>
                  </a:lnTo>
                  <a:lnTo>
                    <a:pt x="2642" y="181"/>
                  </a:lnTo>
                  <a:lnTo>
                    <a:pt x="2642" y="146"/>
                  </a:lnTo>
                  <a:close/>
                  <a:moveTo>
                    <a:pt x="2806" y="9"/>
                  </a:moveTo>
                  <a:lnTo>
                    <a:pt x="2832" y="9"/>
                  </a:lnTo>
                  <a:lnTo>
                    <a:pt x="2832" y="120"/>
                  </a:lnTo>
                  <a:lnTo>
                    <a:pt x="2832" y="138"/>
                  </a:lnTo>
                  <a:lnTo>
                    <a:pt x="2840" y="155"/>
                  </a:lnTo>
                  <a:lnTo>
                    <a:pt x="2840" y="163"/>
                  </a:lnTo>
                  <a:lnTo>
                    <a:pt x="2849" y="172"/>
                  </a:lnTo>
                  <a:lnTo>
                    <a:pt x="2858" y="181"/>
                  </a:lnTo>
                  <a:lnTo>
                    <a:pt x="2866" y="181"/>
                  </a:lnTo>
                  <a:lnTo>
                    <a:pt x="2875" y="181"/>
                  </a:lnTo>
                  <a:lnTo>
                    <a:pt x="2883" y="181"/>
                  </a:lnTo>
                  <a:lnTo>
                    <a:pt x="2892" y="172"/>
                  </a:lnTo>
                  <a:lnTo>
                    <a:pt x="2901" y="163"/>
                  </a:lnTo>
                  <a:lnTo>
                    <a:pt x="2901" y="146"/>
                  </a:lnTo>
                  <a:lnTo>
                    <a:pt x="2901" y="120"/>
                  </a:lnTo>
                  <a:lnTo>
                    <a:pt x="2901" y="9"/>
                  </a:lnTo>
                  <a:lnTo>
                    <a:pt x="2935" y="9"/>
                  </a:lnTo>
                  <a:lnTo>
                    <a:pt x="2935" y="120"/>
                  </a:lnTo>
                  <a:lnTo>
                    <a:pt x="2935" y="155"/>
                  </a:lnTo>
                  <a:lnTo>
                    <a:pt x="2926" y="181"/>
                  </a:lnTo>
                  <a:lnTo>
                    <a:pt x="2918" y="198"/>
                  </a:lnTo>
                  <a:lnTo>
                    <a:pt x="2909" y="206"/>
                  </a:lnTo>
                  <a:lnTo>
                    <a:pt x="2892" y="215"/>
                  </a:lnTo>
                  <a:lnTo>
                    <a:pt x="2866" y="215"/>
                  </a:lnTo>
                  <a:lnTo>
                    <a:pt x="2849" y="215"/>
                  </a:lnTo>
                  <a:lnTo>
                    <a:pt x="2832" y="206"/>
                  </a:lnTo>
                  <a:lnTo>
                    <a:pt x="2815" y="198"/>
                  </a:lnTo>
                  <a:lnTo>
                    <a:pt x="2806" y="181"/>
                  </a:lnTo>
                  <a:lnTo>
                    <a:pt x="2806" y="155"/>
                  </a:lnTo>
                  <a:lnTo>
                    <a:pt x="2806" y="120"/>
                  </a:lnTo>
                  <a:lnTo>
                    <a:pt x="2806" y="9"/>
                  </a:lnTo>
                  <a:close/>
                  <a:moveTo>
                    <a:pt x="2961" y="146"/>
                  </a:moveTo>
                  <a:lnTo>
                    <a:pt x="2995" y="146"/>
                  </a:lnTo>
                  <a:lnTo>
                    <a:pt x="2995" y="163"/>
                  </a:lnTo>
                  <a:lnTo>
                    <a:pt x="3004" y="172"/>
                  </a:lnTo>
                  <a:lnTo>
                    <a:pt x="3012" y="181"/>
                  </a:lnTo>
                  <a:lnTo>
                    <a:pt x="3030" y="181"/>
                  </a:lnTo>
                  <a:lnTo>
                    <a:pt x="3038" y="181"/>
                  </a:lnTo>
                  <a:lnTo>
                    <a:pt x="3056" y="172"/>
                  </a:lnTo>
                  <a:lnTo>
                    <a:pt x="3056" y="163"/>
                  </a:lnTo>
                  <a:lnTo>
                    <a:pt x="3064" y="155"/>
                  </a:lnTo>
                  <a:lnTo>
                    <a:pt x="3064" y="146"/>
                  </a:lnTo>
                  <a:lnTo>
                    <a:pt x="3056" y="146"/>
                  </a:lnTo>
                  <a:lnTo>
                    <a:pt x="3056" y="138"/>
                  </a:lnTo>
                  <a:lnTo>
                    <a:pt x="3047" y="138"/>
                  </a:lnTo>
                  <a:lnTo>
                    <a:pt x="3038" y="129"/>
                  </a:lnTo>
                  <a:lnTo>
                    <a:pt x="3021" y="120"/>
                  </a:lnTo>
                  <a:lnTo>
                    <a:pt x="3004" y="120"/>
                  </a:lnTo>
                  <a:lnTo>
                    <a:pt x="2987" y="112"/>
                  </a:lnTo>
                  <a:lnTo>
                    <a:pt x="2978" y="103"/>
                  </a:lnTo>
                  <a:lnTo>
                    <a:pt x="2969" y="86"/>
                  </a:lnTo>
                  <a:lnTo>
                    <a:pt x="2969" y="77"/>
                  </a:lnTo>
                  <a:lnTo>
                    <a:pt x="2969" y="60"/>
                  </a:lnTo>
                  <a:lnTo>
                    <a:pt x="2969" y="43"/>
                  </a:lnTo>
                  <a:lnTo>
                    <a:pt x="2969" y="34"/>
                  </a:lnTo>
                  <a:lnTo>
                    <a:pt x="2987" y="17"/>
                  </a:lnTo>
                  <a:lnTo>
                    <a:pt x="2995" y="9"/>
                  </a:lnTo>
                  <a:lnTo>
                    <a:pt x="3012" y="9"/>
                  </a:lnTo>
                  <a:lnTo>
                    <a:pt x="3030" y="0"/>
                  </a:lnTo>
                  <a:lnTo>
                    <a:pt x="3056" y="9"/>
                  </a:lnTo>
                  <a:lnTo>
                    <a:pt x="3073" y="17"/>
                  </a:lnTo>
                  <a:lnTo>
                    <a:pt x="3081" y="43"/>
                  </a:lnTo>
                  <a:lnTo>
                    <a:pt x="3090" y="69"/>
                  </a:lnTo>
                  <a:lnTo>
                    <a:pt x="3056" y="69"/>
                  </a:lnTo>
                  <a:lnTo>
                    <a:pt x="3056" y="52"/>
                  </a:lnTo>
                  <a:lnTo>
                    <a:pt x="3047" y="43"/>
                  </a:lnTo>
                  <a:lnTo>
                    <a:pt x="3038" y="43"/>
                  </a:lnTo>
                  <a:lnTo>
                    <a:pt x="3030" y="34"/>
                  </a:lnTo>
                  <a:lnTo>
                    <a:pt x="3012" y="43"/>
                  </a:lnTo>
                  <a:lnTo>
                    <a:pt x="3004" y="43"/>
                  </a:lnTo>
                  <a:lnTo>
                    <a:pt x="3004" y="52"/>
                  </a:lnTo>
                  <a:lnTo>
                    <a:pt x="2995" y="60"/>
                  </a:lnTo>
                  <a:lnTo>
                    <a:pt x="3004" y="69"/>
                  </a:lnTo>
                  <a:lnTo>
                    <a:pt x="3004" y="77"/>
                  </a:lnTo>
                  <a:lnTo>
                    <a:pt x="3012" y="77"/>
                  </a:lnTo>
                  <a:lnTo>
                    <a:pt x="3038" y="86"/>
                  </a:lnTo>
                  <a:lnTo>
                    <a:pt x="3056" y="95"/>
                  </a:lnTo>
                  <a:lnTo>
                    <a:pt x="3073" y="103"/>
                  </a:lnTo>
                  <a:lnTo>
                    <a:pt x="3081" y="112"/>
                  </a:lnTo>
                  <a:lnTo>
                    <a:pt x="3090" y="120"/>
                  </a:lnTo>
                  <a:lnTo>
                    <a:pt x="3090" y="138"/>
                  </a:lnTo>
                  <a:lnTo>
                    <a:pt x="3099" y="155"/>
                  </a:lnTo>
                  <a:lnTo>
                    <a:pt x="3090" y="181"/>
                  </a:lnTo>
                  <a:lnTo>
                    <a:pt x="3081" y="198"/>
                  </a:lnTo>
                  <a:lnTo>
                    <a:pt x="3056" y="215"/>
                  </a:lnTo>
                  <a:lnTo>
                    <a:pt x="3030" y="224"/>
                  </a:lnTo>
                  <a:lnTo>
                    <a:pt x="3004" y="215"/>
                  </a:lnTo>
                  <a:lnTo>
                    <a:pt x="2978" y="198"/>
                  </a:lnTo>
                  <a:lnTo>
                    <a:pt x="2969" y="181"/>
                  </a:lnTo>
                  <a:lnTo>
                    <a:pt x="2961" y="146"/>
                  </a:lnTo>
                  <a:close/>
                </a:path>
              </a:pathLst>
            </a:custGeom>
            <a:solidFill>
              <a:srgbClr val="E778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Schoolbook" pitchFamily="18" charset="0"/>
              </a:endParaRPr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1982788" y="1768475"/>
              <a:ext cx="1804987" cy="1925638"/>
            </a:xfrm>
            <a:custGeom>
              <a:avLst/>
              <a:gdLst>
                <a:gd name="T0" fmla="*/ 2147483647 w 1137"/>
                <a:gd name="T1" fmla="*/ 2147483647 h 1213"/>
                <a:gd name="T2" fmla="*/ 2147483647 w 1137"/>
                <a:gd name="T3" fmla="*/ 2147483647 h 1213"/>
                <a:gd name="T4" fmla="*/ 2147483647 w 1137"/>
                <a:gd name="T5" fmla="*/ 2147483647 h 1213"/>
                <a:gd name="T6" fmla="*/ 2147483647 w 1137"/>
                <a:gd name="T7" fmla="*/ 2147483647 h 1213"/>
                <a:gd name="T8" fmla="*/ 2147483647 w 1137"/>
                <a:gd name="T9" fmla="*/ 2147483647 h 1213"/>
                <a:gd name="T10" fmla="*/ 2147483647 w 1137"/>
                <a:gd name="T11" fmla="*/ 2147483647 h 1213"/>
                <a:gd name="T12" fmla="*/ 2147483647 w 1137"/>
                <a:gd name="T13" fmla="*/ 2147483647 h 1213"/>
                <a:gd name="T14" fmla="*/ 0 w 1137"/>
                <a:gd name="T15" fmla="*/ 2147483647 h 1213"/>
                <a:gd name="T16" fmla="*/ 2147483647 w 1137"/>
                <a:gd name="T17" fmla="*/ 2147483647 h 1213"/>
                <a:gd name="T18" fmla="*/ 2147483647 w 1137"/>
                <a:gd name="T19" fmla="*/ 2147483647 h 1213"/>
                <a:gd name="T20" fmla="*/ 2147483647 w 1137"/>
                <a:gd name="T21" fmla="*/ 2147483647 h 1213"/>
                <a:gd name="T22" fmla="*/ 2147483647 w 1137"/>
                <a:gd name="T23" fmla="*/ 2147483647 h 1213"/>
                <a:gd name="T24" fmla="*/ 2147483647 w 1137"/>
                <a:gd name="T25" fmla="*/ 2147483647 h 1213"/>
                <a:gd name="T26" fmla="*/ 2147483647 w 1137"/>
                <a:gd name="T27" fmla="*/ 2147483647 h 1213"/>
                <a:gd name="T28" fmla="*/ 2147483647 w 1137"/>
                <a:gd name="T29" fmla="*/ 2147483647 h 1213"/>
                <a:gd name="T30" fmla="*/ 2147483647 w 1137"/>
                <a:gd name="T31" fmla="*/ 2147483647 h 1213"/>
                <a:gd name="T32" fmla="*/ 2147483647 w 1137"/>
                <a:gd name="T33" fmla="*/ 2147483647 h 1213"/>
                <a:gd name="T34" fmla="*/ 2147483647 w 1137"/>
                <a:gd name="T35" fmla="*/ 2147483647 h 1213"/>
                <a:gd name="T36" fmla="*/ 2147483647 w 1137"/>
                <a:gd name="T37" fmla="*/ 2147483647 h 1213"/>
                <a:gd name="T38" fmla="*/ 2147483647 w 1137"/>
                <a:gd name="T39" fmla="*/ 2147483647 h 1213"/>
                <a:gd name="T40" fmla="*/ 2147483647 w 1137"/>
                <a:gd name="T41" fmla="*/ 2147483647 h 1213"/>
                <a:gd name="T42" fmla="*/ 2147483647 w 1137"/>
                <a:gd name="T43" fmla="*/ 2147483647 h 1213"/>
                <a:gd name="T44" fmla="*/ 2147483647 w 1137"/>
                <a:gd name="T45" fmla="*/ 2147483647 h 1213"/>
                <a:gd name="T46" fmla="*/ 2147483647 w 1137"/>
                <a:gd name="T47" fmla="*/ 2147483647 h 1213"/>
                <a:gd name="T48" fmla="*/ 2147483647 w 1137"/>
                <a:gd name="T49" fmla="*/ 2147483647 h 1213"/>
                <a:gd name="T50" fmla="*/ 2147483647 w 1137"/>
                <a:gd name="T51" fmla="*/ 2147483647 h 1213"/>
                <a:gd name="T52" fmla="*/ 2147483647 w 1137"/>
                <a:gd name="T53" fmla="*/ 2147483647 h 1213"/>
                <a:gd name="T54" fmla="*/ 2147483647 w 1137"/>
                <a:gd name="T55" fmla="*/ 2147483647 h 1213"/>
                <a:gd name="T56" fmla="*/ 2147483647 w 1137"/>
                <a:gd name="T57" fmla="*/ 2147483647 h 1213"/>
                <a:gd name="T58" fmla="*/ 2147483647 w 1137"/>
                <a:gd name="T59" fmla="*/ 2147483647 h 1213"/>
                <a:gd name="T60" fmla="*/ 2147483647 w 1137"/>
                <a:gd name="T61" fmla="*/ 2147483647 h 1213"/>
                <a:gd name="T62" fmla="*/ 2147483647 w 1137"/>
                <a:gd name="T63" fmla="*/ 2147483647 h 1213"/>
                <a:gd name="T64" fmla="*/ 2147483647 w 1137"/>
                <a:gd name="T65" fmla="*/ 2147483647 h 1213"/>
                <a:gd name="T66" fmla="*/ 2147483647 w 1137"/>
                <a:gd name="T67" fmla="*/ 2147483647 h 1213"/>
                <a:gd name="T68" fmla="*/ 2147483647 w 1137"/>
                <a:gd name="T69" fmla="*/ 2147483647 h 1213"/>
                <a:gd name="T70" fmla="*/ 2147483647 w 1137"/>
                <a:gd name="T71" fmla="*/ 2147483647 h 1213"/>
                <a:gd name="T72" fmla="*/ 2147483647 w 1137"/>
                <a:gd name="T73" fmla="*/ 2147483647 h 1213"/>
                <a:gd name="T74" fmla="*/ 2147483647 w 1137"/>
                <a:gd name="T75" fmla="*/ 2147483647 h 1213"/>
                <a:gd name="T76" fmla="*/ 2147483647 w 1137"/>
                <a:gd name="T77" fmla="*/ 2147483647 h 1213"/>
                <a:gd name="T78" fmla="*/ 2147483647 w 1137"/>
                <a:gd name="T79" fmla="*/ 2147483647 h 1213"/>
                <a:gd name="T80" fmla="*/ 2147483647 w 1137"/>
                <a:gd name="T81" fmla="*/ 2147483647 h 1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7"/>
                <a:gd name="T124" fmla="*/ 0 h 1213"/>
                <a:gd name="T125" fmla="*/ 1137 w 1137"/>
                <a:gd name="T126" fmla="*/ 1213 h 1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7" h="1213">
                  <a:moveTo>
                    <a:pt x="112" y="405"/>
                  </a:moveTo>
                  <a:lnTo>
                    <a:pt x="1137" y="405"/>
                  </a:lnTo>
                  <a:lnTo>
                    <a:pt x="1137" y="766"/>
                  </a:lnTo>
                  <a:lnTo>
                    <a:pt x="698" y="766"/>
                  </a:lnTo>
                  <a:lnTo>
                    <a:pt x="612" y="680"/>
                  </a:lnTo>
                  <a:lnTo>
                    <a:pt x="517" y="594"/>
                  </a:lnTo>
                  <a:lnTo>
                    <a:pt x="431" y="508"/>
                  </a:lnTo>
                  <a:lnTo>
                    <a:pt x="345" y="430"/>
                  </a:lnTo>
                  <a:lnTo>
                    <a:pt x="233" y="422"/>
                  </a:lnTo>
                  <a:lnTo>
                    <a:pt x="112" y="405"/>
                  </a:lnTo>
                  <a:close/>
                  <a:moveTo>
                    <a:pt x="663" y="800"/>
                  </a:moveTo>
                  <a:lnTo>
                    <a:pt x="500" y="800"/>
                  </a:lnTo>
                  <a:lnTo>
                    <a:pt x="336" y="792"/>
                  </a:lnTo>
                  <a:lnTo>
                    <a:pt x="173" y="774"/>
                  </a:lnTo>
                  <a:lnTo>
                    <a:pt x="0" y="757"/>
                  </a:lnTo>
                  <a:lnTo>
                    <a:pt x="0" y="422"/>
                  </a:lnTo>
                  <a:lnTo>
                    <a:pt x="87" y="439"/>
                  </a:lnTo>
                  <a:lnTo>
                    <a:pt x="164" y="448"/>
                  </a:lnTo>
                  <a:lnTo>
                    <a:pt x="241" y="456"/>
                  </a:lnTo>
                  <a:lnTo>
                    <a:pt x="319" y="456"/>
                  </a:lnTo>
                  <a:lnTo>
                    <a:pt x="663" y="792"/>
                  </a:lnTo>
                  <a:lnTo>
                    <a:pt x="663" y="800"/>
                  </a:lnTo>
                  <a:close/>
                  <a:moveTo>
                    <a:pt x="353" y="817"/>
                  </a:moveTo>
                  <a:lnTo>
                    <a:pt x="439" y="826"/>
                  </a:lnTo>
                  <a:lnTo>
                    <a:pt x="534" y="826"/>
                  </a:lnTo>
                  <a:lnTo>
                    <a:pt x="620" y="826"/>
                  </a:lnTo>
                  <a:lnTo>
                    <a:pt x="706" y="826"/>
                  </a:lnTo>
                  <a:lnTo>
                    <a:pt x="706" y="912"/>
                  </a:lnTo>
                  <a:lnTo>
                    <a:pt x="715" y="1015"/>
                  </a:lnTo>
                  <a:lnTo>
                    <a:pt x="723" y="1127"/>
                  </a:lnTo>
                  <a:lnTo>
                    <a:pt x="723" y="1213"/>
                  </a:lnTo>
                  <a:lnTo>
                    <a:pt x="379" y="1213"/>
                  </a:lnTo>
                  <a:lnTo>
                    <a:pt x="371" y="1118"/>
                  </a:lnTo>
                  <a:lnTo>
                    <a:pt x="362" y="1015"/>
                  </a:lnTo>
                  <a:lnTo>
                    <a:pt x="353" y="903"/>
                  </a:lnTo>
                  <a:lnTo>
                    <a:pt x="353" y="817"/>
                  </a:lnTo>
                  <a:close/>
                  <a:moveTo>
                    <a:pt x="723" y="800"/>
                  </a:moveTo>
                  <a:lnTo>
                    <a:pt x="758" y="800"/>
                  </a:lnTo>
                  <a:lnTo>
                    <a:pt x="758" y="1187"/>
                  </a:lnTo>
                  <a:lnTo>
                    <a:pt x="749" y="1110"/>
                  </a:lnTo>
                  <a:lnTo>
                    <a:pt x="741" y="1006"/>
                  </a:lnTo>
                  <a:lnTo>
                    <a:pt x="741" y="903"/>
                  </a:lnTo>
                  <a:lnTo>
                    <a:pt x="732" y="817"/>
                  </a:lnTo>
                  <a:lnTo>
                    <a:pt x="723" y="800"/>
                  </a:lnTo>
                  <a:close/>
                  <a:moveTo>
                    <a:pt x="560" y="0"/>
                  </a:moveTo>
                  <a:lnTo>
                    <a:pt x="594" y="9"/>
                  </a:lnTo>
                  <a:lnTo>
                    <a:pt x="629" y="18"/>
                  </a:lnTo>
                  <a:lnTo>
                    <a:pt x="663" y="35"/>
                  </a:lnTo>
                  <a:lnTo>
                    <a:pt x="689" y="61"/>
                  </a:lnTo>
                  <a:lnTo>
                    <a:pt x="706" y="86"/>
                  </a:lnTo>
                  <a:lnTo>
                    <a:pt x="723" y="112"/>
                  </a:lnTo>
                  <a:lnTo>
                    <a:pt x="741" y="147"/>
                  </a:lnTo>
                  <a:lnTo>
                    <a:pt x="741" y="190"/>
                  </a:lnTo>
                  <a:lnTo>
                    <a:pt x="741" y="224"/>
                  </a:lnTo>
                  <a:lnTo>
                    <a:pt x="723" y="258"/>
                  </a:lnTo>
                  <a:lnTo>
                    <a:pt x="706" y="284"/>
                  </a:lnTo>
                  <a:lnTo>
                    <a:pt x="689" y="310"/>
                  </a:lnTo>
                  <a:lnTo>
                    <a:pt x="663" y="336"/>
                  </a:lnTo>
                  <a:lnTo>
                    <a:pt x="629" y="353"/>
                  </a:lnTo>
                  <a:lnTo>
                    <a:pt x="594" y="362"/>
                  </a:lnTo>
                  <a:lnTo>
                    <a:pt x="560" y="370"/>
                  </a:lnTo>
                  <a:lnTo>
                    <a:pt x="526" y="362"/>
                  </a:lnTo>
                  <a:lnTo>
                    <a:pt x="491" y="353"/>
                  </a:lnTo>
                  <a:lnTo>
                    <a:pt x="457" y="336"/>
                  </a:lnTo>
                  <a:lnTo>
                    <a:pt x="431" y="310"/>
                  </a:lnTo>
                  <a:lnTo>
                    <a:pt x="414" y="284"/>
                  </a:lnTo>
                  <a:lnTo>
                    <a:pt x="396" y="258"/>
                  </a:lnTo>
                  <a:lnTo>
                    <a:pt x="379" y="224"/>
                  </a:lnTo>
                  <a:lnTo>
                    <a:pt x="379" y="190"/>
                  </a:lnTo>
                  <a:lnTo>
                    <a:pt x="379" y="147"/>
                  </a:lnTo>
                  <a:lnTo>
                    <a:pt x="396" y="112"/>
                  </a:lnTo>
                  <a:lnTo>
                    <a:pt x="414" y="86"/>
                  </a:lnTo>
                  <a:lnTo>
                    <a:pt x="431" y="61"/>
                  </a:lnTo>
                  <a:lnTo>
                    <a:pt x="457" y="35"/>
                  </a:lnTo>
                  <a:lnTo>
                    <a:pt x="491" y="18"/>
                  </a:lnTo>
                  <a:lnTo>
                    <a:pt x="526" y="9"/>
                  </a:lnTo>
                  <a:lnTo>
                    <a:pt x="560" y="0"/>
                  </a:lnTo>
                  <a:close/>
                  <a:moveTo>
                    <a:pt x="448" y="508"/>
                  </a:moveTo>
                  <a:lnTo>
                    <a:pt x="457" y="473"/>
                  </a:lnTo>
                  <a:lnTo>
                    <a:pt x="689" y="525"/>
                  </a:lnTo>
                  <a:lnTo>
                    <a:pt x="646" y="688"/>
                  </a:lnTo>
                  <a:lnTo>
                    <a:pt x="448" y="508"/>
                  </a:lnTo>
                  <a:close/>
                </a:path>
              </a:pathLst>
            </a:custGeom>
            <a:solidFill>
              <a:srgbClr val="4956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Schoolbook" pitchFamily="18" charset="0"/>
              </a:endParaRPr>
            </a:p>
          </p:txBody>
        </p:sp>
        <p:grpSp>
          <p:nvGrpSpPr>
            <p:cNvPr id="4" name="Grupo 12"/>
            <p:cNvGrpSpPr>
              <a:grpSpLocks/>
            </p:cNvGrpSpPr>
            <p:nvPr/>
          </p:nvGrpSpPr>
          <p:grpSpPr bwMode="auto">
            <a:xfrm>
              <a:off x="3008313" y="3038475"/>
              <a:ext cx="5064126" cy="819150"/>
              <a:chOff x="3008313" y="3038475"/>
              <a:chExt cx="5064149" cy="819153"/>
            </a:xfrm>
          </p:grpSpPr>
          <p:grpSp>
            <p:nvGrpSpPr>
              <p:cNvPr id="8" name="Grupo 13"/>
              <p:cNvGrpSpPr>
                <a:grpSpLocks/>
              </p:cNvGrpSpPr>
              <p:nvPr/>
            </p:nvGrpSpPr>
            <p:grpSpPr bwMode="auto">
              <a:xfrm>
                <a:off x="6159525" y="3038478"/>
                <a:ext cx="1912937" cy="819150"/>
                <a:chOff x="5564188" y="3011488"/>
                <a:chExt cx="1912937" cy="819150"/>
              </a:xfrm>
            </p:grpSpPr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>
                  <a:off x="5618163" y="3025775"/>
                  <a:ext cx="465137" cy="804863"/>
                </a:xfrm>
                <a:custGeom>
                  <a:avLst/>
                  <a:gdLst>
                    <a:gd name="T0" fmla="*/ 2147483647 w 293"/>
                    <a:gd name="T1" fmla="*/ 2147483647 h 507"/>
                    <a:gd name="T2" fmla="*/ 2147483647 w 293"/>
                    <a:gd name="T3" fmla="*/ 2147483647 h 507"/>
                    <a:gd name="T4" fmla="*/ 2147483647 w 293"/>
                    <a:gd name="T5" fmla="*/ 2147483647 h 507"/>
                    <a:gd name="T6" fmla="*/ 2147483647 w 293"/>
                    <a:gd name="T7" fmla="*/ 2147483647 h 507"/>
                    <a:gd name="T8" fmla="*/ 2147483647 w 293"/>
                    <a:gd name="T9" fmla="*/ 2147483647 h 507"/>
                    <a:gd name="T10" fmla="*/ 2147483647 w 293"/>
                    <a:gd name="T11" fmla="*/ 2147483647 h 507"/>
                    <a:gd name="T12" fmla="*/ 2147483647 w 293"/>
                    <a:gd name="T13" fmla="*/ 2147483647 h 507"/>
                    <a:gd name="T14" fmla="*/ 2147483647 w 293"/>
                    <a:gd name="T15" fmla="*/ 2147483647 h 507"/>
                    <a:gd name="T16" fmla="*/ 2147483647 w 293"/>
                    <a:gd name="T17" fmla="*/ 2147483647 h 507"/>
                    <a:gd name="T18" fmla="*/ 2147483647 w 293"/>
                    <a:gd name="T19" fmla="*/ 2147483647 h 507"/>
                    <a:gd name="T20" fmla="*/ 2147483647 w 293"/>
                    <a:gd name="T21" fmla="*/ 2147483647 h 507"/>
                    <a:gd name="T22" fmla="*/ 2147483647 w 293"/>
                    <a:gd name="T23" fmla="*/ 2147483647 h 507"/>
                    <a:gd name="T24" fmla="*/ 2147483647 w 293"/>
                    <a:gd name="T25" fmla="*/ 2147483647 h 507"/>
                    <a:gd name="T26" fmla="*/ 2147483647 w 293"/>
                    <a:gd name="T27" fmla="*/ 2147483647 h 507"/>
                    <a:gd name="T28" fmla="*/ 0 w 293"/>
                    <a:gd name="T29" fmla="*/ 2147483647 h 507"/>
                    <a:gd name="T30" fmla="*/ 2147483647 w 293"/>
                    <a:gd name="T31" fmla="*/ 2147483647 h 507"/>
                    <a:gd name="T32" fmla="*/ 2147483647 w 293"/>
                    <a:gd name="T33" fmla="*/ 2147483647 h 507"/>
                    <a:gd name="T34" fmla="*/ 2147483647 w 293"/>
                    <a:gd name="T35" fmla="*/ 2147483647 h 507"/>
                    <a:gd name="T36" fmla="*/ 2147483647 w 293"/>
                    <a:gd name="T37" fmla="*/ 2147483647 h 507"/>
                    <a:gd name="T38" fmla="*/ 2147483647 w 293"/>
                    <a:gd name="T39" fmla="*/ 2147483647 h 507"/>
                    <a:gd name="T40" fmla="*/ 2147483647 w 293"/>
                    <a:gd name="T41" fmla="*/ 2147483647 h 507"/>
                    <a:gd name="T42" fmla="*/ 2147483647 w 293"/>
                    <a:gd name="T43" fmla="*/ 2147483647 h 507"/>
                    <a:gd name="T44" fmla="*/ 2147483647 w 293"/>
                    <a:gd name="T45" fmla="*/ 2147483647 h 507"/>
                    <a:gd name="T46" fmla="*/ 2147483647 w 293"/>
                    <a:gd name="T47" fmla="*/ 2147483647 h 507"/>
                    <a:gd name="T48" fmla="*/ 2147483647 w 293"/>
                    <a:gd name="T49" fmla="*/ 2147483647 h 507"/>
                    <a:gd name="T50" fmla="*/ 2147483647 w 293"/>
                    <a:gd name="T51" fmla="*/ 2147483647 h 507"/>
                    <a:gd name="T52" fmla="*/ 2147483647 w 293"/>
                    <a:gd name="T53" fmla="*/ 2147483647 h 507"/>
                    <a:gd name="T54" fmla="*/ 2147483647 w 293"/>
                    <a:gd name="T55" fmla="*/ 2147483647 h 507"/>
                    <a:gd name="T56" fmla="*/ 2147483647 w 293"/>
                    <a:gd name="T57" fmla="*/ 2147483647 h 507"/>
                    <a:gd name="T58" fmla="*/ 2147483647 w 293"/>
                    <a:gd name="T59" fmla="*/ 2147483647 h 507"/>
                    <a:gd name="T60" fmla="*/ 2147483647 w 293"/>
                    <a:gd name="T61" fmla="*/ 2147483647 h 507"/>
                    <a:gd name="T62" fmla="*/ 2147483647 w 293"/>
                    <a:gd name="T63" fmla="*/ 2147483647 h 507"/>
                    <a:gd name="T64" fmla="*/ 2147483647 w 293"/>
                    <a:gd name="T65" fmla="*/ 2147483647 h 507"/>
                    <a:gd name="T66" fmla="*/ 2147483647 w 293"/>
                    <a:gd name="T67" fmla="*/ 2147483647 h 507"/>
                    <a:gd name="T68" fmla="*/ 2147483647 w 293"/>
                    <a:gd name="T69" fmla="*/ 0 h 507"/>
                    <a:gd name="T70" fmla="*/ 2147483647 w 293"/>
                    <a:gd name="T71" fmla="*/ 0 h 507"/>
                    <a:gd name="T72" fmla="*/ 2147483647 w 293"/>
                    <a:gd name="T73" fmla="*/ 0 h 507"/>
                    <a:gd name="T74" fmla="*/ 2147483647 w 293"/>
                    <a:gd name="T75" fmla="*/ 2147483647 h 507"/>
                    <a:gd name="T76" fmla="*/ 2147483647 w 293"/>
                    <a:gd name="T77" fmla="*/ 2147483647 h 507"/>
                    <a:gd name="T78" fmla="*/ 2147483647 w 293"/>
                    <a:gd name="T79" fmla="*/ 2147483647 h 507"/>
                    <a:gd name="T80" fmla="*/ 2147483647 w 293"/>
                    <a:gd name="T81" fmla="*/ 2147483647 h 507"/>
                    <a:gd name="T82" fmla="*/ 2147483647 w 293"/>
                    <a:gd name="T83" fmla="*/ 2147483647 h 507"/>
                    <a:gd name="T84" fmla="*/ 2147483647 w 293"/>
                    <a:gd name="T85" fmla="*/ 2147483647 h 507"/>
                    <a:gd name="T86" fmla="*/ 2147483647 w 293"/>
                    <a:gd name="T87" fmla="*/ 2147483647 h 507"/>
                    <a:gd name="T88" fmla="*/ 2147483647 w 293"/>
                    <a:gd name="T89" fmla="*/ 2147483647 h 507"/>
                    <a:gd name="T90" fmla="*/ 2147483647 w 293"/>
                    <a:gd name="T91" fmla="*/ 2147483647 h 507"/>
                    <a:gd name="T92" fmla="*/ 2147483647 w 293"/>
                    <a:gd name="T93" fmla="*/ 2147483647 h 507"/>
                    <a:gd name="T94" fmla="*/ 2147483647 w 293"/>
                    <a:gd name="T95" fmla="*/ 2147483647 h 507"/>
                    <a:gd name="T96" fmla="*/ 2147483647 w 293"/>
                    <a:gd name="T97" fmla="*/ 2147483647 h 507"/>
                    <a:gd name="T98" fmla="*/ 2147483647 w 293"/>
                    <a:gd name="T99" fmla="*/ 2147483647 h 507"/>
                    <a:gd name="T100" fmla="*/ 2147483647 w 293"/>
                    <a:gd name="T101" fmla="*/ 2147483647 h 507"/>
                    <a:gd name="T102" fmla="*/ 2147483647 w 293"/>
                    <a:gd name="T103" fmla="*/ 2147483647 h 507"/>
                    <a:gd name="T104" fmla="*/ 2147483647 w 293"/>
                    <a:gd name="T105" fmla="*/ 2147483647 h 507"/>
                    <a:gd name="T106" fmla="*/ 2147483647 w 293"/>
                    <a:gd name="T107" fmla="*/ 2147483647 h 507"/>
                    <a:gd name="T108" fmla="*/ 2147483647 w 293"/>
                    <a:gd name="T109" fmla="*/ 2147483647 h 507"/>
                    <a:gd name="T110" fmla="*/ 2147483647 w 293"/>
                    <a:gd name="T111" fmla="*/ 2147483647 h 507"/>
                    <a:gd name="T112" fmla="*/ 2147483647 w 293"/>
                    <a:gd name="T113" fmla="*/ 2147483647 h 507"/>
                    <a:gd name="T114" fmla="*/ 2147483647 w 293"/>
                    <a:gd name="T115" fmla="*/ 2147483647 h 507"/>
                    <a:gd name="T116" fmla="*/ 2147483647 w 293"/>
                    <a:gd name="T117" fmla="*/ 2147483647 h 50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93"/>
                    <a:gd name="T178" fmla="*/ 0 h 507"/>
                    <a:gd name="T179" fmla="*/ 293 w 293"/>
                    <a:gd name="T180" fmla="*/ 507 h 50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93" h="507">
                      <a:moveTo>
                        <a:pt x="293" y="335"/>
                      </a:moveTo>
                      <a:lnTo>
                        <a:pt x="284" y="369"/>
                      </a:lnTo>
                      <a:lnTo>
                        <a:pt x="276" y="395"/>
                      </a:lnTo>
                      <a:lnTo>
                        <a:pt x="250" y="429"/>
                      </a:lnTo>
                      <a:lnTo>
                        <a:pt x="224" y="447"/>
                      </a:lnTo>
                      <a:lnTo>
                        <a:pt x="189" y="472"/>
                      </a:lnTo>
                      <a:lnTo>
                        <a:pt x="155" y="490"/>
                      </a:lnTo>
                      <a:lnTo>
                        <a:pt x="121" y="498"/>
                      </a:lnTo>
                      <a:lnTo>
                        <a:pt x="78" y="507"/>
                      </a:lnTo>
                      <a:lnTo>
                        <a:pt x="60" y="498"/>
                      </a:lnTo>
                      <a:lnTo>
                        <a:pt x="35" y="455"/>
                      </a:lnTo>
                      <a:lnTo>
                        <a:pt x="9" y="421"/>
                      </a:lnTo>
                      <a:lnTo>
                        <a:pt x="0" y="404"/>
                      </a:lnTo>
                      <a:lnTo>
                        <a:pt x="9" y="395"/>
                      </a:lnTo>
                      <a:lnTo>
                        <a:pt x="60" y="386"/>
                      </a:lnTo>
                      <a:lnTo>
                        <a:pt x="86" y="378"/>
                      </a:lnTo>
                      <a:lnTo>
                        <a:pt x="103" y="369"/>
                      </a:lnTo>
                      <a:lnTo>
                        <a:pt x="112" y="352"/>
                      </a:lnTo>
                      <a:lnTo>
                        <a:pt x="121" y="343"/>
                      </a:lnTo>
                      <a:lnTo>
                        <a:pt x="129" y="326"/>
                      </a:lnTo>
                      <a:lnTo>
                        <a:pt x="121" y="300"/>
                      </a:lnTo>
                      <a:lnTo>
                        <a:pt x="103" y="275"/>
                      </a:lnTo>
                      <a:lnTo>
                        <a:pt x="60" y="240"/>
                      </a:lnTo>
                      <a:lnTo>
                        <a:pt x="52" y="223"/>
                      </a:lnTo>
                      <a:lnTo>
                        <a:pt x="26" y="189"/>
                      </a:lnTo>
                      <a:lnTo>
                        <a:pt x="26" y="146"/>
                      </a:lnTo>
                      <a:lnTo>
                        <a:pt x="26" y="120"/>
                      </a:lnTo>
                      <a:lnTo>
                        <a:pt x="35" y="94"/>
                      </a:lnTo>
                      <a:lnTo>
                        <a:pt x="60" y="68"/>
                      </a:lnTo>
                      <a:lnTo>
                        <a:pt x="86" y="51"/>
                      </a:lnTo>
                      <a:lnTo>
                        <a:pt x="146" y="17"/>
                      </a:lnTo>
                      <a:lnTo>
                        <a:pt x="224" y="0"/>
                      </a:lnTo>
                      <a:lnTo>
                        <a:pt x="233" y="0"/>
                      </a:lnTo>
                      <a:lnTo>
                        <a:pt x="233" y="8"/>
                      </a:lnTo>
                      <a:lnTo>
                        <a:pt x="241" y="8"/>
                      </a:lnTo>
                      <a:lnTo>
                        <a:pt x="258" y="42"/>
                      </a:lnTo>
                      <a:lnTo>
                        <a:pt x="284" y="103"/>
                      </a:lnTo>
                      <a:lnTo>
                        <a:pt x="284" y="111"/>
                      </a:lnTo>
                      <a:lnTo>
                        <a:pt x="276" y="111"/>
                      </a:lnTo>
                      <a:lnTo>
                        <a:pt x="267" y="111"/>
                      </a:lnTo>
                      <a:lnTo>
                        <a:pt x="258" y="111"/>
                      </a:lnTo>
                      <a:lnTo>
                        <a:pt x="258" y="103"/>
                      </a:lnTo>
                      <a:lnTo>
                        <a:pt x="233" y="111"/>
                      </a:lnTo>
                      <a:lnTo>
                        <a:pt x="207" y="120"/>
                      </a:lnTo>
                      <a:lnTo>
                        <a:pt x="189" y="137"/>
                      </a:lnTo>
                      <a:lnTo>
                        <a:pt x="181" y="154"/>
                      </a:lnTo>
                      <a:lnTo>
                        <a:pt x="189" y="180"/>
                      </a:lnTo>
                      <a:lnTo>
                        <a:pt x="207" y="206"/>
                      </a:lnTo>
                      <a:lnTo>
                        <a:pt x="250" y="249"/>
                      </a:lnTo>
                      <a:lnTo>
                        <a:pt x="267" y="257"/>
                      </a:lnTo>
                      <a:lnTo>
                        <a:pt x="284" y="300"/>
                      </a:lnTo>
                      <a:lnTo>
                        <a:pt x="293" y="335"/>
                      </a:lnTo>
                      <a:close/>
                    </a:path>
                  </a:pathLst>
                </a:custGeom>
                <a:solidFill>
                  <a:srgbClr val="E778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latin typeface="Century Schoolbook" pitchFamily="18" charset="0"/>
                  </a:endParaRPr>
                </a:p>
              </p:txBody>
            </p:sp>
            <p:sp>
              <p:nvSpPr>
                <p:cNvPr id="13" name="Freeform 7"/>
                <p:cNvSpPr>
                  <a:spLocks/>
                </p:cNvSpPr>
                <p:nvPr/>
              </p:nvSpPr>
              <p:spPr bwMode="auto">
                <a:xfrm>
                  <a:off x="6178550" y="3052763"/>
                  <a:ext cx="765175" cy="763588"/>
                </a:xfrm>
                <a:custGeom>
                  <a:avLst/>
                  <a:gdLst>
                    <a:gd name="T0" fmla="*/ 2147483647 w 482"/>
                    <a:gd name="T1" fmla="*/ 2147483647 h 481"/>
                    <a:gd name="T2" fmla="*/ 2147483647 w 482"/>
                    <a:gd name="T3" fmla="*/ 2147483647 h 481"/>
                    <a:gd name="T4" fmla="*/ 2147483647 w 482"/>
                    <a:gd name="T5" fmla="*/ 2147483647 h 481"/>
                    <a:gd name="T6" fmla="*/ 2147483647 w 482"/>
                    <a:gd name="T7" fmla="*/ 2147483647 h 481"/>
                    <a:gd name="T8" fmla="*/ 2147483647 w 482"/>
                    <a:gd name="T9" fmla="*/ 2147483647 h 481"/>
                    <a:gd name="T10" fmla="*/ 2147483647 w 482"/>
                    <a:gd name="T11" fmla="*/ 2147483647 h 481"/>
                    <a:gd name="T12" fmla="*/ 2147483647 w 482"/>
                    <a:gd name="T13" fmla="*/ 2147483647 h 481"/>
                    <a:gd name="T14" fmla="*/ 2147483647 w 482"/>
                    <a:gd name="T15" fmla="*/ 2147483647 h 481"/>
                    <a:gd name="T16" fmla="*/ 2147483647 w 482"/>
                    <a:gd name="T17" fmla="*/ 2147483647 h 481"/>
                    <a:gd name="T18" fmla="*/ 2147483647 w 482"/>
                    <a:gd name="T19" fmla="*/ 2147483647 h 481"/>
                    <a:gd name="T20" fmla="*/ 0 w 482"/>
                    <a:gd name="T21" fmla="*/ 2147483647 h 481"/>
                    <a:gd name="T22" fmla="*/ 0 w 482"/>
                    <a:gd name="T23" fmla="*/ 0 h 481"/>
                    <a:gd name="T24" fmla="*/ 2147483647 w 482"/>
                    <a:gd name="T25" fmla="*/ 0 h 481"/>
                    <a:gd name="T26" fmla="*/ 2147483647 w 482"/>
                    <a:gd name="T27" fmla="*/ 0 h 481"/>
                    <a:gd name="T28" fmla="*/ 2147483647 w 482"/>
                    <a:gd name="T29" fmla="*/ 2147483647 h 481"/>
                    <a:gd name="T30" fmla="*/ 2147483647 w 482"/>
                    <a:gd name="T31" fmla="*/ 2147483647 h 481"/>
                    <a:gd name="T32" fmla="*/ 2147483647 w 482"/>
                    <a:gd name="T33" fmla="*/ 2147483647 h 481"/>
                    <a:gd name="T34" fmla="*/ 2147483647 w 482"/>
                    <a:gd name="T35" fmla="*/ 2147483647 h 481"/>
                    <a:gd name="T36" fmla="*/ 2147483647 w 482"/>
                    <a:gd name="T37" fmla="*/ 2147483647 h 481"/>
                    <a:gd name="T38" fmla="*/ 2147483647 w 482"/>
                    <a:gd name="T39" fmla="*/ 2147483647 h 481"/>
                    <a:gd name="T40" fmla="*/ 2147483647 w 482"/>
                    <a:gd name="T41" fmla="*/ 2147483647 h 481"/>
                    <a:gd name="T42" fmla="*/ 2147483647 w 482"/>
                    <a:gd name="T43" fmla="*/ 2147483647 h 481"/>
                    <a:gd name="T44" fmla="*/ 2147483647 w 482"/>
                    <a:gd name="T45" fmla="*/ 2147483647 h 481"/>
                    <a:gd name="T46" fmla="*/ 2147483647 w 482"/>
                    <a:gd name="T47" fmla="*/ 2147483647 h 481"/>
                    <a:gd name="T48" fmla="*/ 2147483647 w 482"/>
                    <a:gd name="T49" fmla="*/ 2147483647 h 481"/>
                    <a:gd name="T50" fmla="*/ 2147483647 w 482"/>
                    <a:gd name="T51" fmla="*/ 0 h 481"/>
                    <a:gd name="T52" fmla="*/ 2147483647 w 482"/>
                    <a:gd name="T53" fmla="*/ 0 h 481"/>
                    <a:gd name="T54" fmla="*/ 2147483647 w 482"/>
                    <a:gd name="T55" fmla="*/ 0 h 481"/>
                    <a:gd name="T56" fmla="*/ 2147483647 w 482"/>
                    <a:gd name="T57" fmla="*/ 2147483647 h 481"/>
                    <a:gd name="T58" fmla="*/ 2147483647 w 482"/>
                    <a:gd name="T59" fmla="*/ 2147483647 h 481"/>
                    <a:gd name="T60" fmla="*/ 2147483647 w 482"/>
                    <a:gd name="T61" fmla="*/ 2147483647 h 481"/>
                    <a:gd name="T62" fmla="*/ 2147483647 w 482"/>
                    <a:gd name="T63" fmla="*/ 2147483647 h 4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82"/>
                    <a:gd name="T97" fmla="*/ 0 h 481"/>
                    <a:gd name="T98" fmla="*/ 482 w 482"/>
                    <a:gd name="T99" fmla="*/ 481 h 4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82" h="481">
                      <a:moveTo>
                        <a:pt x="473" y="309"/>
                      </a:moveTo>
                      <a:lnTo>
                        <a:pt x="465" y="378"/>
                      </a:lnTo>
                      <a:lnTo>
                        <a:pt x="448" y="421"/>
                      </a:lnTo>
                      <a:lnTo>
                        <a:pt x="422" y="447"/>
                      </a:lnTo>
                      <a:lnTo>
                        <a:pt x="370" y="464"/>
                      </a:lnTo>
                      <a:lnTo>
                        <a:pt x="310" y="473"/>
                      </a:lnTo>
                      <a:lnTo>
                        <a:pt x="232" y="481"/>
                      </a:lnTo>
                      <a:lnTo>
                        <a:pt x="155" y="481"/>
                      </a:lnTo>
                      <a:lnTo>
                        <a:pt x="103" y="473"/>
                      </a:lnTo>
                      <a:lnTo>
                        <a:pt x="77" y="455"/>
                      </a:lnTo>
                      <a:lnTo>
                        <a:pt x="52" y="447"/>
                      </a:lnTo>
                      <a:lnTo>
                        <a:pt x="34" y="430"/>
                      </a:lnTo>
                      <a:lnTo>
                        <a:pt x="17" y="404"/>
                      </a:lnTo>
                      <a:lnTo>
                        <a:pt x="9" y="369"/>
                      </a:lnTo>
                      <a:lnTo>
                        <a:pt x="9" y="326"/>
                      </a:lnTo>
                      <a:lnTo>
                        <a:pt x="9" y="309"/>
                      </a:lnTo>
                      <a:lnTo>
                        <a:pt x="9" y="283"/>
                      </a:lnTo>
                      <a:lnTo>
                        <a:pt x="9" y="258"/>
                      </a:lnTo>
                      <a:lnTo>
                        <a:pt x="9" y="240"/>
                      </a:lnTo>
                      <a:lnTo>
                        <a:pt x="9" y="189"/>
                      </a:lnTo>
                      <a:lnTo>
                        <a:pt x="9" y="129"/>
                      </a:lnTo>
                      <a:lnTo>
                        <a:pt x="0" y="60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3" y="0"/>
                      </a:lnTo>
                      <a:lnTo>
                        <a:pt x="77" y="0"/>
                      </a:lnTo>
                      <a:lnTo>
                        <a:pt x="121" y="0"/>
                      </a:lnTo>
                      <a:lnTo>
                        <a:pt x="155" y="0"/>
                      </a:lnTo>
                      <a:lnTo>
                        <a:pt x="164" y="8"/>
                      </a:lnTo>
                      <a:lnTo>
                        <a:pt x="164" y="68"/>
                      </a:lnTo>
                      <a:lnTo>
                        <a:pt x="164" y="146"/>
                      </a:lnTo>
                      <a:lnTo>
                        <a:pt x="155" y="223"/>
                      </a:lnTo>
                      <a:lnTo>
                        <a:pt x="155" y="275"/>
                      </a:lnTo>
                      <a:lnTo>
                        <a:pt x="164" y="318"/>
                      </a:lnTo>
                      <a:lnTo>
                        <a:pt x="172" y="344"/>
                      </a:lnTo>
                      <a:lnTo>
                        <a:pt x="181" y="361"/>
                      </a:lnTo>
                      <a:lnTo>
                        <a:pt x="198" y="369"/>
                      </a:lnTo>
                      <a:lnTo>
                        <a:pt x="215" y="369"/>
                      </a:lnTo>
                      <a:lnTo>
                        <a:pt x="241" y="369"/>
                      </a:lnTo>
                      <a:lnTo>
                        <a:pt x="275" y="369"/>
                      </a:lnTo>
                      <a:lnTo>
                        <a:pt x="301" y="352"/>
                      </a:lnTo>
                      <a:lnTo>
                        <a:pt x="318" y="335"/>
                      </a:lnTo>
                      <a:lnTo>
                        <a:pt x="327" y="309"/>
                      </a:lnTo>
                      <a:lnTo>
                        <a:pt x="318" y="249"/>
                      </a:lnTo>
                      <a:lnTo>
                        <a:pt x="318" y="163"/>
                      </a:lnTo>
                      <a:lnTo>
                        <a:pt x="318" y="77"/>
                      </a:lnTo>
                      <a:lnTo>
                        <a:pt x="318" y="17"/>
                      </a:lnTo>
                      <a:lnTo>
                        <a:pt x="318" y="8"/>
                      </a:lnTo>
                      <a:lnTo>
                        <a:pt x="327" y="0"/>
                      </a:lnTo>
                      <a:lnTo>
                        <a:pt x="353" y="0"/>
                      </a:lnTo>
                      <a:lnTo>
                        <a:pt x="396" y="0"/>
                      </a:lnTo>
                      <a:lnTo>
                        <a:pt x="439" y="0"/>
                      </a:lnTo>
                      <a:lnTo>
                        <a:pt x="465" y="0"/>
                      </a:lnTo>
                      <a:lnTo>
                        <a:pt x="473" y="0"/>
                      </a:lnTo>
                      <a:lnTo>
                        <a:pt x="482" y="8"/>
                      </a:lnTo>
                      <a:lnTo>
                        <a:pt x="473" y="60"/>
                      </a:lnTo>
                      <a:lnTo>
                        <a:pt x="473" y="129"/>
                      </a:lnTo>
                      <a:lnTo>
                        <a:pt x="473" y="189"/>
                      </a:lnTo>
                      <a:lnTo>
                        <a:pt x="473" y="240"/>
                      </a:lnTo>
                      <a:lnTo>
                        <a:pt x="473" y="258"/>
                      </a:lnTo>
                      <a:lnTo>
                        <a:pt x="473" y="275"/>
                      </a:lnTo>
                      <a:lnTo>
                        <a:pt x="473" y="292"/>
                      </a:lnTo>
                      <a:lnTo>
                        <a:pt x="473" y="309"/>
                      </a:lnTo>
                      <a:close/>
                    </a:path>
                  </a:pathLst>
                </a:custGeom>
                <a:solidFill>
                  <a:srgbClr val="E778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latin typeface="Century Schoolbook" pitchFamily="18" charset="0"/>
                  </a:endParaRPr>
                </a:p>
              </p:txBody>
            </p:sp>
            <p:sp>
              <p:nvSpPr>
                <p:cNvPr id="14" name="Freeform 8"/>
                <p:cNvSpPr>
                  <a:spLocks/>
                </p:cNvSpPr>
                <p:nvPr/>
              </p:nvSpPr>
              <p:spPr bwMode="auto">
                <a:xfrm>
                  <a:off x="7026275" y="3025775"/>
                  <a:ext cx="450850" cy="804863"/>
                </a:xfrm>
                <a:custGeom>
                  <a:avLst/>
                  <a:gdLst>
                    <a:gd name="T0" fmla="*/ 2147483647 w 284"/>
                    <a:gd name="T1" fmla="*/ 2147483647 h 507"/>
                    <a:gd name="T2" fmla="*/ 2147483647 w 284"/>
                    <a:gd name="T3" fmla="*/ 2147483647 h 507"/>
                    <a:gd name="T4" fmla="*/ 2147483647 w 284"/>
                    <a:gd name="T5" fmla="*/ 2147483647 h 507"/>
                    <a:gd name="T6" fmla="*/ 2147483647 w 284"/>
                    <a:gd name="T7" fmla="*/ 2147483647 h 507"/>
                    <a:gd name="T8" fmla="*/ 2147483647 w 284"/>
                    <a:gd name="T9" fmla="*/ 2147483647 h 507"/>
                    <a:gd name="T10" fmla="*/ 2147483647 w 284"/>
                    <a:gd name="T11" fmla="*/ 2147483647 h 507"/>
                    <a:gd name="T12" fmla="*/ 2147483647 w 284"/>
                    <a:gd name="T13" fmla="*/ 2147483647 h 507"/>
                    <a:gd name="T14" fmla="*/ 2147483647 w 284"/>
                    <a:gd name="T15" fmla="*/ 2147483647 h 507"/>
                    <a:gd name="T16" fmla="*/ 2147483647 w 284"/>
                    <a:gd name="T17" fmla="*/ 2147483647 h 507"/>
                    <a:gd name="T18" fmla="*/ 2147483647 w 284"/>
                    <a:gd name="T19" fmla="*/ 2147483647 h 507"/>
                    <a:gd name="T20" fmla="*/ 2147483647 w 284"/>
                    <a:gd name="T21" fmla="*/ 2147483647 h 507"/>
                    <a:gd name="T22" fmla="*/ 2147483647 w 284"/>
                    <a:gd name="T23" fmla="*/ 2147483647 h 507"/>
                    <a:gd name="T24" fmla="*/ 2147483647 w 284"/>
                    <a:gd name="T25" fmla="*/ 2147483647 h 507"/>
                    <a:gd name="T26" fmla="*/ 2147483647 w 284"/>
                    <a:gd name="T27" fmla="*/ 2147483647 h 507"/>
                    <a:gd name="T28" fmla="*/ 0 w 284"/>
                    <a:gd name="T29" fmla="*/ 2147483647 h 507"/>
                    <a:gd name="T30" fmla="*/ 0 w 284"/>
                    <a:gd name="T31" fmla="*/ 2147483647 h 507"/>
                    <a:gd name="T32" fmla="*/ 0 w 284"/>
                    <a:gd name="T33" fmla="*/ 2147483647 h 507"/>
                    <a:gd name="T34" fmla="*/ 2147483647 w 284"/>
                    <a:gd name="T35" fmla="*/ 2147483647 h 507"/>
                    <a:gd name="T36" fmla="*/ 2147483647 w 284"/>
                    <a:gd name="T37" fmla="*/ 2147483647 h 507"/>
                    <a:gd name="T38" fmla="*/ 2147483647 w 284"/>
                    <a:gd name="T39" fmla="*/ 2147483647 h 507"/>
                    <a:gd name="T40" fmla="*/ 2147483647 w 284"/>
                    <a:gd name="T41" fmla="*/ 2147483647 h 507"/>
                    <a:gd name="T42" fmla="*/ 2147483647 w 284"/>
                    <a:gd name="T43" fmla="*/ 2147483647 h 507"/>
                    <a:gd name="T44" fmla="*/ 2147483647 w 284"/>
                    <a:gd name="T45" fmla="*/ 2147483647 h 507"/>
                    <a:gd name="T46" fmla="*/ 2147483647 w 284"/>
                    <a:gd name="T47" fmla="*/ 2147483647 h 507"/>
                    <a:gd name="T48" fmla="*/ 2147483647 w 284"/>
                    <a:gd name="T49" fmla="*/ 2147483647 h 507"/>
                    <a:gd name="T50" fmla="*/ 2147483647 w 284"/>
                    <a:gd name="T51" fmla="*/ 2147483647 h 507"/>
                    <a:gd name="T52" fmla="*/ 2147483647 w 284"/>
                    <a:gd name="T53" fmla="*/ 2147483647 h 507"/>
                    <a:gd name="T54" fmla="*/ 2147483647 w 284"/>
                    <a:gd name="T55" fmla="*/ 2147483647 h 507"/>
                    <a:gd name="T56" fmla="*/ 2147483647 w 284"/>
                    <a:gd name="T57" fmla="*/ 2147483647 h 507"/>
                    <a:gd name="T58" fmla="*/ 2147483647 w 284"/>
                    <a:gd name="T59" fmla="*/ 2147483647 h 507"/>
                    <a:gd name="T60" fmla="*/ 2147483647 w 284"/>
                    <a:gd name="T61" fmla="*/ 2147483647 h 507"/>
                    <a:gd name="T62" fmla="*/ 2147483647 w 284"/>
                    <a:gd name="T63" fmla="*/ 2147483647 h 507"/>
                    <a:gd name="T64" fmla="*/ 2147483647 w 284"/>
                    <a:gd name="T65" fmla="*/ 2147483647 h 507"/>
                    <a:gd name="T66" fmla="*/ 2147483647 w 284"/>
                    <a:gd name="T67" fmla="*/ 2147483647 h 507"/>
                    <a:gd name="T68" fmla="*/ 2147483647 w 284"/>
                    <a:gd name="T69" fmla="*/ 0 h 507"/>
                    <a:gd name="T70" fmla="*/ 2147483647 w 284"/>
                    <a:gd name="T71" fmla="*/ 0 h 507"/>
                    <a:gd name="T72" fmla="*/ 2147483647 w 284"/>
                    <a:gd name="T73" fmla="*/ 0 h 507"/>
                    <a:gd name="T74" fmla="*/ 2147483647 w 284"/>
                    <a:gd name="T75" fmla="*/ 2147483647 h 507"/>
                    <a:gd name="T76" fmla="*/ 2147483647 w 284"/>
                    <a:gd name="T77" fmla="*/ 2147483647 h 507"/>
                    <a:gd name="T78" fmla="*/ 2147483647 w 284"/>
                    <a:gd name="T79" fmla="*/ 2147483647 h 507"/>
                    <a:gd name="T80" fmla="*/ 2147483647 w 284"/>
                    <a:gd name="T81" fmla="*/ 2147483647 h 507"/>
                    <a:gd name="T82" fmla="*/ 2147483647 w 284"/>
                    <a:gd name="T83" fmla="*/ 2147483647 h 507"/>
                    <a:gd name="T84" fmla="*/ 2147483647 w 284"/>
                    <a:gd name="T85" fmla="*/ 2147483647 h 507"/>
                    <a:gd name="T86" fmla="*/ 2147483647 w 284"/>
                    <a:gd name="T87" fmla="*/ 2147483647 h 507"/>
                    <a:gd name="T88" fmla="*/ 2147483647 w 284"/>
                    <a:gd name="T89" fmla="*/ 2147483647 h 507"/>
                    <a:gd name="T90" fmla="*/ 2147483647 w 284"/>
                    <a:gd name="T91" fmla="*/ 2147483647 h 507"/>
                    <a:gd name="T92" fmla="*/ 2147483647 w 284"/>
                    <a:gd name="T93" fmla="*/ 2147483647 h 507"/>
                    <a:gd name="T94" fmla="*/ 2147483647 w 284"/>
                    <a:gd name="T95" fmla="*/ 2147483647 h 507"/>
                    <a:gd name="T96" fmla="*/ 2147483647 w 284"/>
                    <a:gd name="T97" fmla="*/ 2147483647 h 507"/>
                    <a:gd name="T98" fmla="*/ 2147483647 w 284"/>
                    <a:gd name="T99" fmla="*/ 2147483647 h 507"/>
                    <a:gd name="T100" fmla="*/ 2147483647 w 284"/>
                    <a:gd name="T101" fmla="*/ 2147483647 h 507"/>
                    <a:gd name="T102" fmla="*/ 2147483647 w 284"/>
                    <a:gd name="T103" fmla="*/ 2147483647 h 507"/>
                    <a:gd name="T104" fmla="*/ 2147483647 w 284"/>
                    <a:gd name="T105" fmla="*/ 2147483647 h 507"/>
                    <a:gd name="T106" fmla="*/ 2147483647 w 284"/>
                    <a:gd name="T107" fmla="*/ 2147483647 h 507"/>
                    <a:gd name="T108" fmla="*/ 2147483647 w 284"/>
                    <a:gd name="T109" fmla="*/ 2147483647 h 507"/>
                    <a:gd name="T110" fmla="*/ 2147483647 w 284"/>
                    <a:gd name="T111" fmla="*/ 2147483647 h 507"/>
                    <a:gd name="T112" fmla="*/ 2147483647 w 284"/>
                    <a:gd name="T113" fmla="*/ 2147483647 h 507"/>
                    <a:gd name="T114" fmla="*/ 2147483647 w 284"/>
                    <a:gd name="T115" fmla="*/ 2147483647 h 507"/>
                    <a:gd name="T116" fmla="*/ 2147483647 w 284"/>
                    <a:gd name="T117" fmla="*/ 2147483647 h 50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4"/>
                    <a:gd name="T178" fmla="*/ 0 h 507"/>
                    <a:gd name="T179" fmla="*/ 284 w 284"/>
                    <a:gd name="T180" fmla="*/ 507 h 50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4" h="507">
                      <a:moveTo>
                        <a:pt x="284" y="335"/>
                      </a:moveTo>
                      <a:lnTo>
                        <a:pt x="275" y="369"/>
                      </a:lnTo>
                      <a:lnTo>
                        <a:pt x="267" y="395"/>
                      </a:lnTo>
                      <a:lnTo>
                        <a:pt x="249" y="429"/>
                      </a:lnTo>
                      <a:lnTo>
                        <a:pt x="215" y="447"/>
                      </a:lnTo>
                      <a:lnTo>
                        <a:pt x="189" y="472"/>
                      </a:lnTo>
                      <a:lnTo>
                        <a:pt x="155" y="490"/>
                      </a:lnTo>
                      <a:lnTo>
                        <a:pt x="112" y="498"/>
                      </a:lnTo>
                      <a:lnTo>
                        <a:pt x="69" y="507"/>
                      </a:lnTo>
                      <a:lnTo>
                        <a:pt x="51" y="498"/>
                      </a:lnTo>
                      <a:lnTo>
                        <a:pt x="26" y="455"/>
                      </a:lnTo>
                      <a:lnTo>
                        <a:pt x="8" y="421"/>
                      </a:lnTo>
                      <a:lnTo>
                        <a:pt x="0" y="404"/>
                      </a:lnTo>
                      <a:lnTo>
                        <a:pt x="0" y="395"/>
                      </a:lnTo>
                      <a:lnTo>
                        <a:pt x="51" y="386"/>
                      </a:lnTo>
                      <a:lnTo>
                        <a:pt x="77" y="378"/>
                      </a:lnTo>
                      <a:lnTo>
                        <a:pt x="94" y="369"/>
                      </a:lnTo>
                      <a:lnTo>
                        <a:pt x="112" y="352"/>
                      </a:lnTo>
                      <a:lnTo>
                        <a:pt x="112" y="343"/>
                      </a:lnTo>
                      <a:lnTo>
                        <a:pt x="120" y="326"/>
                      </a:lnTo>
                      <a:lnTo>
                        <a:pt x="112" y="300"/>
                      </a:lnTo>
                      <a:lnTo>
                        <a:pt x="94" y="275"/>
                      </a:lnTo>
                      <a:lnTo>
                        <a:pt x="60" y="240"/>
                      </a:lnTo>
                      <a:lnTo>
                        <a:pt x="43" y="223"/>
                      </a:lnTo>
                      <a:lnTo>
                        <a:pt x="17" y="189"/>
                      </a:lnTo>
                      <a:lnTo>
                        <a:pt x="17" y="146"/>
                      </a:lnTo>
                      <a:lnTo>
                        <a:pt x="17" y="120"/>
                      </a:lnTo>
                      <a:lnTo>
                        <a:pt x="34" y="94"/>
                      </a:lnTo>
                      <a:lnTo>
                        <a:pt x="51" y="68"/>
                      </a:lnTo>
                      <a:lnTo>
                        <a:pt x="77" y="51"/>
                      </a:lnTo>
                      <a:lnTo>
                        <a:pt x="137" y="17"/>
                      </a:lnTo>
                      <a:lnTo>
                        <a:pt x="215" y="0"/>
                      </a:lnTo>
                      <a:lnTo>
                        <a:pt x="223" y="0"/>
                      </a:lnTo>
                      <a:lnTo>
                        <a:pt x="223" y="8"/>
                      </a:lnTo>
                      <a:lnTo>
                        <a:pt x="232" y="8"/>
                      </a:lnTo>
                      <a:lnTo>
                        <a:pt x="249" y="42"/>
                      </a:lnTo>
                      <a:lnTo>
                        <a:pt x="275" y="103"/>
                      </a:lnTo>
                      <a:lnTo>
                        <a:pt x="275" y="111"/>
                      </a:lnTo>
                      <a:lnTo>
                        <a:pt x="267" y="111"/>
                      </a:lnTo>
                      <a:lnTo>
                        <a:pt x="258" y="111"/>
                      </a:lnTo>
                      <a:lnTo>
                        <a:pt x="249" y="103"/>
                      </a:lnTo>
                      <a:lnTo>
                        <a:pt x="223" y="111"/>
                      </a:lnTo>
                      <a:lnTo>
                        <a:pt x="198" y="120"/>
                      </a:lnTo>
                      <a:lnTo>
                        <a:pt x="180" y="137"/>
                      </a:lnTo>
                      <a:lnTo>
                        <a:pt x="172" y="154"/>
                      </a:lnTo>
                      <a:lnTo>
                        <a:pt x="180" y="180"/>
                      </a:lnTo>
                      <a:lnTo>
                        <a:pt x="206" y="206"/>
                      </a:lnTo>
                      <a:lnTo>
                        <a:pt x="241" y="249"/>
                      </a:lnTo>
                      <a:lnTo>
                        <a:pt x="258" y="257"/>
                      </a:lnTo>
                      <a:lnTo>
                        <a:pt x="275" y="300"/>
                      </a:lnTo>
                      <a:lnTo>
                        <a:pt x="284" y="335"/>
                      </a:lnTo>
                      <a:close/>
                    </a:path>
                  </a:pathLst>
                </a:custGeom>
                <a:solidFill>
                  <a:srgbClr val="E778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latin typeface="Century Schoolbook" pitchFamily="18" charset="0"/>
                  </a:endParaRPr>
                </a:p>
              </p:txBody>
            </p:sp>
            <p:sp>
              <p:nvSpPr>
                <p:cNvPr id="15" name="Freeform 9"/>
                <p:cNvSpPr>
                  <a:spLocks noEditPoints="1"/>
                </p:cNvSpPr>
                <p:nvPr/>
              </p:nvSpPr>
              <p:spPr bwMode="auto">
                <a:xfrm>
                  <a:off x="5564188" y="3011488"/>
                  <a:ext cx="1844675" cy="792163"/>
                </a:xfrm>
                <a:custGeom>
                  <a:avLst/>
                  <a:gdLst>
                    <a:gd name="T0" fmla="*/ 2147483647 w 1162"/>
                    <a:gd name="T1" fmla="*/ 2147483647 h 499"/>
                    <a:gd name="T2" fmla="*/ 2147483647 w 1162"/>
                    <a:gd name="T3" fmla="*/ 2147483647 h 499"/>
                    <a:gd name="T4" fmla="*/ 2147483647 w 1162"/>
                    <a:gd name="T5" fmla="*/ 2147483647 h 499"/>
                    <a:gd name="T6" fmla="*/ 2147483647 w 1162"/>
                    <a:gd name="T7" fmla="*/ 2147483647 h 499"/>
                    <a:gd name="T8" fmla="*/ 0 w 1162"/>
                    <a:gd name="T9" fmla="*/ 2147483647 h 499"/>
                    <a:gd name="T10" fmla="*/ 2147483647 w 1162"/>
                    <a:gd name="T11" fmla="*/ 2147483647 h 499"/>
                    <a:gd name="T12" fmla="*/ 2147483647 w 1162"/>
                    <a:gd name="T13" fmla="*/ 2147483647 h 499"/>
                    <a:gd name="T14" fmla="*/ 2147483647 w 1162"/>
                    <a:gd name="T15" fmla="*/ 2147483647 h 499"/>
                    <a:gd name="T16" fmla="*/ 2147483647 w 1162"/>
                    <a:gd name="T17" fmla="*/ 2147483647 h 499"/>
                    <a:gd name="T18" fmla="*/ 2147483647 w 1162"/>
                    <a:gd name="T19" fmla="*/ 2147483647 h 499"/>
                    <a:gd name="T20" fmla="*/ 2147483647 w 1162"/>
                    <a:gd name="T21" fmla="*/ 2147483647 h 499"/>
                    <a:gd name="T22" fmla="*/ 2147483647 w 1162"/>
                    <a:gd name="T23" fmla="*/ 0 h 499"/>
                    <a:gd name="T24" fmla="*/ 2147483647 w 1162"/>
                    <a:gd name="T25" fmla="*/ 2147483647 h 499"/>
                    <a:gd name="T26" fmla="*/ 2147483647 w 1162"/>
                    <a:gd name="T27" fmla="*/ 2147483647 h 499"/>
                    <a:gd name="T28" fmla="*/ 2147483647 w 1162"/>
                    <a:gd name="T29" fmla="*/ 2147483647 h 499"/>
                    <a:gd name="T30" fmla="*/ 2147483647 w 1162"/>
                    <a:gd name="T31" fmla="*/ 2147483647 h 499"/>
                    <a:gd name="T32" fmla="*/ 2147483647 w 1162"/>
                    <a:gd name="T33" fmla="*/ 2147483647 h 499"/>
                    <a:gd name="T34" fmla="*/ 2147483647 w 1162"/>
                    <a:gd name="T35" fmla="*/ 2147483647 h 499"/>
                    <a:gd name="T36" fmla="*/ 2147483647 w 1162"/>
                    <a:gd name="T37" fmla="*/ 2147483647 h 499"/>
                    <a:gd name="T38" fmla="*/ 2147483647 w 1162"/>
                    <a:gd name="T39" fmla="*/ 2147483647 h 499"/>
                    <a:gd name="T40" fmla="*/ 2147483647 w 1162"/>
                    <a:gd name="T41" fmla="*/ 2147483647 h 499"/>
                    <a:gd name="T42" fmla="*/ 2147483647 w 1162"/>
                    <a:gd name="T43" fmla="*/ 2147483647 h 499"/>
                    <a:gd name="T44" fmla="*/ 2147483647 w 1162"/>
                    <a:gd name="T45" fmla="*/ 2147483647 h 499"/>
                    <a:gd name="T46" fmla="*/ 2147483647 w 1162"/>
                    <a:gd name="T47" fmla="*/ 2147483647 h 499"/>
                    <a:gd name="T48" fmla="*/ 2147483647 w 1162"/>
                    <a:gd name="T49" fmla="*/ 2147483647 h 499"/>
                    <a:gd name="T50" fmla="*/ 2147483647 w 1162"/>
                    <a:gd name="T51" fmla="*/ 2147483647 h 499"/>
                    <a:gd name="T52" fmla="*/ 2147483647 w 1162"/>
                    <a:gd name="T53" fmla="*/ 2147483647 h 499"/>
                    <a:gd name="T54" fmla="*/ 2147483647 w 1162"/>
                    <a:gd name="T55" fmla="*/ 2147483647 h 499"/>
                    <a:gd name="T56" fmla="*/ 2147483647 w 1162"/>
                    <a:gd name="T57" fmla="*/ 2147483647 h 499"/>
                    <a:gd name="T58" fmla="*/ 2147483647 w 1162"/>
                    <a:gd name="T59" fmla="*/ 2147483647 h 499"/>
                    <a:gd name="T60" fmla="*/ 2147483647 w 1162"/>
                    <a:gd name="T61" fmla="*/ 2147483647 h 499"/>
                    <a:gd name="T62" fmla="*/ 2147483647 w 1162"/>
                    <a:gd name="T63" fmla="*/ 2147483647 h 499"/>
                    <a:gd name="T64" fmla="*/ 2147483647 w 1162"/>
                    <a:gd name="T65" fmla="*/ 2147483647 h 499"/>
                    <a:gd name="T66" fmla="*/ 2147483647 w 1162"/>
                    <a:gd name="T67" fmla="*/ 2147483647 h 499"/>
                    <a:gd name="T68" fmla="*/ 2147483647 w 1162"/>
                    <a:gd name="T69" fmla="*/ 2147483647 h 499"/>
                    <a:gd name="T70" fmla="*/ 2147483647 w 1162"/>
                    <a:gd name="T71" fmla="*/ 2147483647 h 499"/>
                    <a:gd name="T72" fmla="*/ 2147483647 w 1162"/>
                    <a:gd name="T73" fmla="*/ 2147483647 h 499"/>
                    <a:gd name="T74" fmla="*/ 2147483647 w 1162"/>
                    <a:gd name="T75" fmla="*/ 2147483647 h 499"/>
                    <a:gd name="T76" fmla="*/ 2147483647 w 1162"/>
                    <a:gd name="T77" fmla="*/ 2147483647 h 499"/>
                    <a:gd name="T78" fmla="*/ 2147483647 w 1162"/>
                    <a:gd name="T79" fmla="*/ 2147483647 h 499"/>
                    <a:gd name="T80" fmla="*/ 2147483647 w 1162"/>
                    <a:gd name="T81" fmla="*/ 2147483647 h 499"/>
                    <a:gd name="T82" fmla="*/ 2147483647 w 1162"/>
                    <a:gd name="T83" fmla="*/ 2147483647 h 499"/>
                    <a:gd name="T84" fmla="*/ 2147483647 w 1162"/>
                    <a:gd name="T85" fmla="*/ 2147483647 h 499"/>
                    <a:gd name="T86" fmla="*/ 2147483647 w 1162"/>
                    <a:gd name="T87" fmla="*/ 2147483647 h 499"/>
                    <a:gd name="T88" fmla="*/ 2147483647 w 1162"/>
                    <a:gd name="T89" fmla="*/ 2147483647 h 499"/>
                    <a:gd name="T90" fmla="*/ 2147483647 w 1162"/>
                    <a:gd name="T91" fmla="*/ 2147483647 h 499"/>
                    <a:gd name="T92" fmla="*/ 2147483647 w 1162"/>
                    <a:gd name="T93" fmla="*/ 2147483647 h 499"/>
                    <a:gd name="T94" fmla="*/ 2147483647 w 1162"/>
                    <a:gd name="T95" fmla="*/ 2147483647 h 499"/>
                    <a:gd name="T96" fmla="*/ 2147483647 w 1162"/>
                    <a:gd name="T97" fmla="*/ 2147483647 h 499"/>
                    <a:gd name="T98" fmla="*/ 2147483647 w 1162"/>
                    <a:gd name="T99" fmla="*/ 2147483647 h 499"/>
                    <a:gd name="T100" fmla="*/ 2147483647 w 1162"/>
                    <a:gd name="T101" fmla="*/ 2147483647 h 499"/>
                    <a:gd name="T102" fmla="*/ 2147483647 w 1162"/>
                    <a:gd name="T103" fmla="*/ 2147483647 h 499"/>
                    <a:gd name="T104" fmla="*/ 2147483647 w 1162"/>
                    <a:gd name="T105" fmla="*/ 0 h 499"/>
                    <a:gd name="T106" fmla="*/ 2147483647 w 1162"/>
                    <a:gd name="T107" fmla="*/ 0 h 499"/>
                    <a:gd name="T108" fmla="*/ 2147483647 w 1162"/>
                    <a:gd name="T109" fmla="*/ 2147483647 h 499"/>
                    <a:gd name="T110" fmla="*/ 2147483647 w 1162"/>
                    <a:gd name="T111" fmla="*/ 2147483647 h 499"/>
                    <a:gd name="T112" fmla="*/ 2147483647 w 1162"/>
                    <a:gd name="T113" fmla="*/ 2147483647 h 499"/>
                    <a:gd name="T114" fmla="*/ 2147483647 w 1162"/>
                    <a:gd name="T115" fmla="*/ 2147483647 h 499"/>
                    <a:gd name="T116" fmla="*/ 2147483647 w 1162"/>
                    <a:gd name="T117" fmla="*/ 2147483647 h 499"/>
                    <a:gd name="T118" fmla="*/ 2147483647 w 1162"/>
                    <a:gd name="T119" fmla="*/ 2147483647 h 499"/>
                    <a:gd name="T120" fmla="*/ 2147483647 w 1162"/>
                    <a:gd name="T121" fmla="*/ 2147483647 h 49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162"/>
                    <a:gd name="T184" fmla="*/ 0 h 499"/>
                    <a:gd name="T185" fmla="*/ 1162 w 1162"/>
                    <a:gd name="T186" fmla="*/ 499 h 49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162" h="499">
                      <a:moveTo>
                        <a:pt x="284" y="327"/>
                      </a:moveTo>
                      <a:lnTo>
                        <a:pt x="275" y="361"/>
                      </a:lnTo>
                      <a:lnTo>
                        <a:pt x="267" y="395"/>
                      </a:lnTo>
                      <a:lnTo>
                        <a:pt x="241" y="421"/>
                      </a:lnTo>
                      <a:lnTo>
                        <a:pt x="215" y="447"/>
                      </a:lnTo>
                      <a:lnTo>
                        <a:pt x="180" y="464"/>
                      </a:lnTo>
                      <a:lnTo>
                        <a:pt x="146" y="481"/>
                      </a:lnTo>
                      <a:lnTo>
                        <a:pt x="112" y="490"/>
                      </a:lnTo>
                      <a:lnTo>
                        <a:pt x="69" y="499"/>
                      </a:lnTo>
                      <a:lnTo>
                        <a:pt x="51" y="490"/>
                      </a:lnTo>
                      <a:lnTo>
                        <a:pt x="25" y="456"/>
                      </a:lnTo>
                      <a:lnTo>
                        <a:pt x="0" y="413"/>
                      </a:lnTo>
                      <a:lnTo>
                        <a:pt x="0" y="395"/>
                      </a:lnTo>
                      <a:lnTo>
                        <a:pt x="51" y="378"/>
                      </a:lnTo>
                      <a:lnTo>
                        <a:pt x="77" y="370"/>
                      </a:lnTo>
                      <a:lnTo>
                        <a:pt x="94" y="361"/>
                      </a:lnTo>
                      <a:lnTo>
                        <a:pt x="112" y="352"/>
                      </a:lnTo>
                      <a:lnTo>
                        <a:pt x="112" y="335"/>
                      </a:lnTo>
                      <a:lnTo>
                        <a:pt x="120" y="318"/>
                      </a:lnTo>
                      <a:lnTo>
                        <a:pt x="112" y="301"/>
                      </a:lnTo>
                      <a:lnTo>
                        <a:pt x="94" y="275"/>
                      </a:lnTo>
                      <a:lnTo>
                        <a:pt x="51" y="241"/>
                      </a:lnTo>
                      <a:lnTo>
                        <a:pt x="43" y="223"/>
                      </a:lnTo>
                      <a:lnTo>
                        <a:pt x="17" y="189"/>
                      </a:lnTo>
                      <a:lnTo>
                        <a:pt x="17" y="146"/>
                      </a:lnTo>
                      <a:lnTo>
                        <a:pt x="17" y="112"/>
                      </a:lnTo>
                      <a:lnTo>
                        <a:pt x="34" y="86"/>
                      </a:lnTo>
                      <a:lnTo>
                        <a:pt x="51" y="60"/>
                      </a:lnTo>
                      <a:lnTo>
                        <a:pt x="77" y="43"/>
                      </a:lnTo>
                      <a:lnTo>
                        <a:pt x="137" y="17"/>
                      </a:lnTo>
                      <a:lnTo>
                        <a:pt x="215" y="0"/>
                      </a:lnTo>
                      <a:lnTo>
                        <a:pt x="223" y="0"/>
                      </a:lnTo>
                      <a:lnTo>
                        <a:pt x="232" y="9"/>
                      </a:lnTo>
                      <a:lnTo>
                        <a:pt x="249" y="43"/>
                      </a:lnTo>
                      <a:lnTo>
                        <a:pt x="275" y="94"/>
                      </a:lnTo>
                      <a:lnTo>
                        <a:pt x="275" y="103"/>
                      </a:lnTo>
                      <a:lnTo>
                        <a:pt x="267" y="103"/>
                      </a:lnTo>
                      <a:lnTo>
                        <a:pt x="258" y="103"/>
                      </a:lnTo>
                      <a:lnTo>
                        <a:pt x="249" y="103"/>
                      </a:lnTo>
                      <a:lnTo>
                        <a:pt x="223" y="103"/>
                      </a:lnTo>
                      <a:lnTo>
                        <a:pt x="198" y="112"/>
                      </a:lnTo>
                      <a:lnTo>
                        <a:pt x="180" y="129"/>
                      </a:lnTo>
                      <a:lnTo>
                        <a:pt x="172" y="146"/>
                      </a:lnTo>
                      <a:lnTo>
                        <a:pt x="180" y="172"/>
                      </a:lnTo>
                      <a:lnTo>
                        <a:pt x="206" y="198"/>
                      </a:lnTo>
                      <a:lnTo>
                        <a:pt x="241" y="241"/>
                      </a:lnTo>
                      <a:lnTo>
                        <a:pt x="258" y="258"/>
                      </a:lnTo>
                      <a:lnTo>
                        <a:pt x="275" y="292"/>
                      </a:lnTo>
                      <a:lnTo>
                        <a:pt x="284" y="327"/>
                      </a:lnTo>
                      <a:close/>
                      <a:moveTo>
                        <a:pt x="817" y="318"/>
                      </a:moveTo>
                      <a:lnTo>
                        <a:pt x="809" y="387"/>
                      </a:lnTo>
                      <a:lnTo>
                        <a:pt x="792" y="438"/>
                      </a:lnTo>
                      <a:lnTo>
                        <a:pt x="766" y="464"/>
                      </a:lnTo>
                      <a:lnTo>
                        <a:pt x="714" y="481"/>
                      </a:lnTo>
                      <a:lnTo>
                        <a:pt x="654" y="490"/>
                      </a:lnTo>
                      <a:lnTo>
                        <a:pt x="576" y="490"/>
                      </a:lnTo>
                      <a:lnTo>
                        <a:pt x="499" y="490"/>
                      </a:lnTo>
                      <a:lnTo>
                        <a:pt x="447" y="481"/>
                      </a:lnTo>
                      <a:lnTo>
                        <a:pt x="421" y="473"/>
                      </a:lnTo>
                      <a:lnTo>
                        <a:pt x="396" y="456"/>
                      </a:lnTo>
                      <a:lnTo>
                        <a:pt x="378" y="438"/>
                      </a:lnTo>
                      <a:lnTo>
                        <a:pt x="361" y="421"/>
                      </a:lnTo>
                      <a:lnTo>
                        <a:pt x="353" y="387"/>
                      </a:lnTo>
                      <a:lnTo>
                        <a:pt x="353" y="335"/>
                      </a:lnTo>
                      <a:lnTo>
                        <a:pt x="353" y="318"/>
                      </a:lnTo>
                      <a:lnTo>
                        <a:pt x="353" y="292"/>
                      </a:lnTo>
                      <a:lnTo>
                        <a:pt x="353" y="275"/>
                      </a:lnTo>
                      <a:lnTo>
                        <a:pt x="353" y="258"/>
                      </a:lnTo>
                      <a:lnTo>
                        <a:pt x="353" y="206"/>
                      </a:lnTo>
                      <a:lnTo>
                        <a:pt x="353" y="137"/>
                      </a:lnTo>
                      <a:lnTo>
                        <a:pt x="344" y="69"/>
                      </a:lnTo>
                      <a:lnTo>
                        <a:pt x="344" y="17"/>
                      </a:lnTo>
                      <a:lnTo>
                        <a:pt x="353" y="9"/>
                      </a:lnTo>
                      <a:lnTo>
                        <a:pt x="387" y="17"/>
                      </a:lnTo>
                      <a:lnTo>
                        <a:pt x="430" y="17"/>
                      </a:lnTo>
                      <a:lnTo>
                        <a:pt x="464" y="17"/>
                      </a:lnTo>
                      <a:lnTo>
                        <a:pt x="499" y="17"/>
                      </a:lnTo>
                      <a:lnTo>
                        <a:pt x="508" y="17"/>
                      </a:lnTo>
                      <a:lnTo>
                        <a:pt x="508" y="26"/>
                      </a:lnTo>
                      <a:lnTo>
                        <a:pt x="508" y="77"/>
                      </a:lnTo>
                      <a:lnTo>
                        <a:pt x="508" y="155"/>
                      </a:lnTo>
                      <a:lnTo>
                        <a:pt x="499" y="232"/>
                      </a:lnTo>
                      <a:lnTo>
                        <a:pt x="499" y="292"/>
                      </a:lnTo>
                      <a:lnTo>
                        <a:pt x="508" y="335"/>
                      </a:lnTo>
                      <a:lnTo>
                        <a:pt x="516" y="361"/>
                      </a:lnTo>
                      <a:lnTo>
                        <a:pt x="525" y="370"/>
                      </a:lnTo>
                      <a:lnTo>
                        <a:pt x="542" y="378"/>
                      </a:lnTo>
                      <a:lnTo>
                        <a:pt x="559" y="387"/>
                      </a:lnTo>
                      <a:lnTo>
                        <a:pt x="585" y="387"/>
                      </a:lnTo>
                      <a:lnTo>
                        <a:pt x="619" y="378"/>
                      </a:lnTo>
                      <a:lnTo>
                        <a:pt x="645" y="370"/>
                      </a:lnTo>
                      <a:lnTo>
                        <a:pt x="662" y="344"/>
                      </a:lnTo>
                      <a:lnTo>
                        <a:pt x="671" y="318"/>
                      </a:lnTo>
                      <a:lnTo>
                        <a:pt x="662" y="258"/>
                      </a:lnTo>
                      <a:lnTo>
                        <a:pt x="662" y="172"/>
                      </a:lnTo>
                      <a:lnTo>
                        <a:pt x="662" y="86"/>
                      </a:lnTo>
                      <a:lnTo>
                        <a:pt x="662" y="26"/>
                      </a:lnTo>
                      <a:lnTo>
                        <a:pt x="662" y="17"/>
                      </a:lnTo>
                      <a:lnTo>
                        <a:pt x="671" y="17"/>
                      </a:lnTo>
                      <a:lnTo>
                        <a:pt x="697" y="17"/>
                      </a:lnTo>
                      <a:lnTo>
                        <a:pt x="740" y="17"/>
                      </a:lnTo>
                      <a:lnTo>
                        <a:pt x="783" y="17"/>
                      </a:lnTo>
                      <a:lnTo>
                        <a:pt x="809" y="9"/>
                      </a:lnTo>
                      <a:lnTo>
                        <a:pt x="817" y="17"/>
                      </a:lnTo>
                      <a:lnTo>
                        <a:pt x="826" y="17"/>
                      </a:lnTo>
                      <a:lnTo>
                        <a:pt x="826" y="69"/>
                      </a:lnTo>
                      <a:lnTo>
                        <a:pt x="817" y="137"/>
                      </a:lnTo>
                      <a:lnTo>
                        <a:pt x="817" y="206"/>
                      </a:lnTo>
                      <a:lnTo>
                        <a:pt x="817" y="258"/>
                      </a:lnTo>
                      <a:lnTo>
                        <a:pt x="817" y="266"/>
                      </a:lnTo>
                      <a:lnTo>
                        <a:pt x="817" y="284"/>
                      </a:lnTo>
                      <a:lnTo>
                        <a:pt x="817" y="309"/>
                      </a:lnTo>
                      <a:lnTo>
                        <a:pt x="817" y="318"/>
                      </a:lnTo>
                      <a:close/>
                      <a:moveTo>
                        <a:pt x="1162" y="327"/>
                      </a:moveTo>
                      <a:lnTo>
                        <a:pt x="1153" y="361"/>
                      </a:lnTo>
                      <a:lnTo>
                        <a:pt x="1144" y="395"/>
                      </a:lnTo>
                      <a:lnTo>
                        <a:pt x="1127" y="421"/>
                      </a:lnTo>
                      <a:lnTo>
                        <a:pt x="1093" y="447"/>
                      </a:lnTo>
                      <a:lnTo>
                        <a:pt x="1067" y="464"/>
                      </a:lnTo>
                      <a:lnTo>
                        <a:pt x="1033" y="481"/>
                      </a:lnTo>
                      <a:lnTo>
                        <a:pt x="990" y="490"/>
                      </a:lnTo>
                      <a:lnTo>
                        <a:pt x="955" y="499"/>
                      </a:lnTo>
                      <a:lnTo>
                        <a:pt x="947" y="499"/>
                      </a:lnTo>
                      <a:lnTo>
                        <a:pt x="929" y="490"/>
                      </a:lnTo>
                      <a:lnTo>
                        <a:pt x="903" y="456"/>
                      </a:lnTo>
                      <a:lnTo>
                        <a:pt x="886" y="413"/>
                      </a:lnTo>
                      <a:lnTo>
                        <a:pt x="878" y="395"/>
                      </a:lnTo>
                      <a:lnTo>
                        <a:pt x="929" y="378"/>
                      </a:lnTo>
                      <a:lnTo>
                        <a:pt x="955" y="370"/>
                      </a:lnTo>
                      <a:lnTo>
                        <a:pt x="972" y="361"/>
                      </a:lnTo>
                      <a:lnTo>
                        <a:pt x="990" y="352"/>
                      </a:lnTo>
                      <a:lnTo>
                        <a:pt x="998" y="335"/>
                      </a:lnTo>
                      <a:lnTo>
                        <a:pt x="998" y="318"/>
                      </a:lnTo>
                      <a:lnTo>
                        <a:pt x="990" y="301"/>
                      </a:lnTo>
                      <a:lnTo>
                        <a:pt x="972" y="275"/>
                      </a:lnTo>
                      <a:lnTo>
                        <a:pt x="938" y="241"/>
                      </a:lnTo>
                      <a:lnTo>
                        <a:pt x="921" y="223"/>
                      </a:lnTo>
                      <a:lnTo>
                        <a:pt x="903" y="189"/>
                      </a:lnTo>
                      <a:lnTo>
                        <a:pt x="895" y="146"/>
                      </a:lnTo>
                      <a:lnTo>
                        <a:pt x="895" y="112"/>
                      </a:lnTo>
                      <a:lnTo>
                        <a:pt x="912" y="86"/>
                      </a:lnTo>
                      <a:lnTo>
                        <a:pt x="929" y="60"/>
                      </a:lnTo>
                      <a:lnTo>
                        <a:pt x="955" y="43"/>
                      </a:lnTo>
                      <a:lnTo>
                        <a:pt x="1015" y="17"/>
                      </a:lnTo>
                      <a:lnTo>
                        <a:pt x="1093" y="0"/>
                      </a:lnTo>
                      <a:lnTo>
                        <a:pt x="1101" y="0"/>
                      </a:lnTo>
                      <a:lnTo>
                        <a:pt x="1110" y="9"/>
                      </a:lnTo>
                      <a:lnTo>
                        <a:pt x="1127" y="43"/>
                      </a:lnTo>
                      <a:lnTo>
                        <a:pt x="1153" y="94"/>
                      </a:lnTo>
                      <a:lnTo>
                        <a:pt x="1153" y="103"/>
                      </a:lnTo>
                      <a:lnTo>
                        <a:pt x="1144" y="103"/>
                      </a:lnTo>
                      <a:lnTo>
                        <a:pt x="1136" y="103"/>
                      </a:lnTo>
                      <a:lnTo>
                        <a:pt x="1127" y="103"/>
                      </a:lnTo>
                      <a:lnTo>
                        <a:pt x="1101" y="103"/>
                      </a:lnTo>
                      <a:lnTo>
                        <a:pt x="1076" y="112"/>
                      </a:lnTo>
                      <a:lnTo>
                        <a:pt x="1058" y="129"/>
                      </a:lnTo>
                      <a:lnTo>
                        <a:pt x="1050" y="146"/>
                      </a:lnTo>
                      <a:lnTo>
                        <a:pt x="1058" y="172"/>
                      </a:lnTo>
                      <a:lnTo>
                        <a:pt x="1084" y="198"/>
                      </a:lnTo>
                      <a:lnTo>
                        <a:pt x="1119" y="241"/>
                      </a:lnTo>
                      <a:lnTo>
                        <a:pt x="1136" y="258"/>
                      </a:lnTo>
                      <a:lnTo>
                        <a:pt x="1153" y="292"/>
                      </a:lnTo>
                      <a:lnTo>
                        <a:pt x="1162" y="327"/>
                      </a:lnTo>
                      <a:close/>
                    </a:path>
                  </a:pathLst>
                </a:custGeom>
                <a:solidFill>
                  <a:srgbClr val="4956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latin typeface="Century Schoolbook" pitchFamily="18" charset="0"/>
                  </a:endParaRPr>
                </a:p>
              </p:txBody>
            </p:sp>
          </p:grpSp>
          <p:sp>
            <p:nvSpPr>
              <p:cNvPr id="10" name="Freeform 12"/>
              <p:cNvSpPr>
                <a:spLocks noEditPoints="1"/>
              </p:cNvSpPr>
              <p:nvPr/>
            </p:nvSpPr>
            <p:spPr bwMode="auto">
              <a:xfrm>
                <a:off x="3008313" y="3038475"/>
                <a:ext cx="2568575" cy="792163"/>
              </a:xfrm>
              <a:custGeom>
                <a:avLst/>
                <a:gdLst>
                  <a:gd name="T0" fmla="*/ 2147483647 w 1618"/>
                  <a:gd name="T1" fmla="*/ 0 h 499"/>
                  <a:gd name="T2" fmla="*/ 2147483647 w 1618"/>
                  <a:gd name="T3" fmla="*/ 0 h 499"/>
                  <a:gd name="T4" fmla="*/ 2147483647 w 1618"/>
                  <a:gd name="T5" fmla="*/ 2147483647 h 499"/>
                  <a:gd name="T6" fmla="*/ 2147483647 w 1618"/>
                  <a:gd name="T7" fmla="*/ 2147483647 h 499"/>
                  <a:gd name="T8" fmla="*/ 2147483647 w 1618"/>
                  <a:gd name="T9" fmla="*/ 2147483647 h 499"/>
                  <a:gd name="T10" fmla="*/ 2147483647 w 1618"/>
                  <a:gd name="T11" fmla="*/ 2147483647 h 499"/>
                  <a:gd name="T12" fmla="*/ 2147483647 w 1618"/>
                  <a:gd name="T13" fmla="*/ 2147483647 h 499"/>
                  <a:gd name="T14" fmla="*/ 2147483647 w 1618"/>
                  <a:gd name="T15" fmla="*/ 2147483647 h 499"/>
                  <a:gd name="T16" fmla="*/ 2147483647 w 1618"/>
                  <a:gd name="T17" fmla="*/ 2147483647 h 499"/>
                  <a:gd name="T18" fmla="*/ 2147483647 w 1618"/>
                  <a:gd name="T19" fmla="*/ 2147483647 h 499"/>
                  <a:gd name="T20" fmla="*/ 2147483647 w 1618"/>
                  <a:gd name="T21" fmla="*/ 2147483647 h 499"/>
                  <a:gd name="T22" fmla="*/ 2147483647 w 1618"/>
                  <a:gd name="T23" fmla="*/ 2147483647 h 499"/>
                  <a:gd name="T24" fmla="*/ 2147483647 w 1618"/>
                  <a:gd name="T25" fmla="*/ 2147483647 h 499"/>
                  <a:gd name="T26" fmla="*/ 2147483647 w 1618"/>
                  <a:gd name="T27" fmla="*/ 2147483647 h 499"/>
                  <a:gd name="T28" fmla="*/ 2147483647 w 1618"/>
                  <a:gd name="T29" fmla="*/ 2147483647 h 499"/>
                  <a:gd name="T30" fmla="*/ 2147483647 w 1618"/>
                  <a:gd name="T31" fmla="*/ 2147483647 h 499"/>
                  <a:gd name="T32" fmla="*/ 2147483647 w 1618"/>
                  <a:gd name="T33" fmla="*/ 2147483647 h 499"/>
                  <a:gd name="T34" fmla="*/ 2147483647 w 1618"/>
                  <a:gd name="T35" fmla="*/ 2147483647 h 499"/>
                  <a:gd name="T36" fmla="*/ 2147483647 w 1618"/>
                  <a:gd name="T37" fmla="*/ 2147483647 h 499"/>
                  <a:gd name="T38" fmla="*/ 2147483647 w 1618"/>
                  <a:gd name="T39" fmla="*/ 2147483647 h 499"/>
                  <a:gd name="T40" fmla="*/ 0 w 1618"/>
                  <a:gd name="T41" fmla="*/ 2147483647 h 499"/>
                  <a:gd name="T42" fmla="*/ 0 w 1618"/>
                  <a:gd name="T43" fmla="*/ 0 h 499"/>
                  <a:gd name="T44" fmla="*/ 2147483647 w 1618"/>
                  <a:gd name="T45" fmla="*/ 0 h 499"/>
                  <a:gd name="T46" fmla="*/ 2147483647 w 1618"/>
                  <a:gd name="T47" fmla="*/ 2147483647 h 499"/>
                  <a:gd name="T48" fmla="*/ 2147483647 w 1618"/>
                  <a:gd name="T49" fmla="*/ 2147483647 h 499"/>
                  <a:gd name="T50" fmla="*/ 2147483647 w 1618"/>
                  <a:gd name="T51" fmla="*/ 2147483647 h 499"/>
                  <a:gd name="T52" fmla="*/ 2147483647 w 1618"/>
                  <a:gd name="T53" fmla="*/ 2147483647 h 499"/>
                  <a:gd name="T54" fmla="*/ 2147483647 w 1618"/>
                  <a:gd name="T55" fmla="*/ 2147483647 h 499"/>
                  <a:gd name="T56" fmla="*/ 2147483647 w 1618"/>
                  <a:gd name="T57" fmla="*/ 2147483647 h 499"/>
                  <a:gd name="T58" fmla="*/ 2147483647 w 1618"/>
                  <a:gd name="T59" fmla="*/ 2147483647 h 499"/>
                  <a:gd name="T60" fmla="*/ 2147483647 w 1618"/>
                  <a:gd name="T61" fmla="*/ 2147483647 h 499"/>
                  <a:gd name="T62" fmla="*/ 2147483647 w 1618"/>
                  <a:gd name="T63" fmla="*/ 2147483647 h 499"/>
                  <a:gd name="T64" fmla="*/ 2147483647 w 1618"/>
                  <a:gd name="T65" fmla="*/ 0 h 499"/>
                  <a:gd name="T66" fmla="*/ 2147483647 w 1618"/>
                  <a:gd name="T67" fmla="*/ 0 h 499"/>
                  <a:gd name="T68" fmla="*/ 2147483647 w 1618"/>
                  <a:gd name="T69" fmla="*/ 0 h 499"/>
                  <a:gd name="T70" fmla="*/ 2147483647 w 1618"/>
                  <a:gd name="T71" fmla="*/ 2147483647 h 499"/>
                  <a:gd name="T72" fmla="*/ 2147483647 w 1618"/>
                  <a:gd name="T73" fmla="*/ 0 h 499"/>
                  <a:gd name="T74" fmla="*/ 2147483647 w 1618"/>
                  <a:gd name="T75" fmla="*/ 0 h 499"/>
                  <a:gd name="T76" fmla="*/ 2147483647 w 1618"/>
                  <a:gd name="T77" fmla="*/ 2147483647 h 499"/>
                  <a:gd name="T78" fmla="*/ 2147483647 w 1618"/>
                  <a:gd name="T79" fmla="*/ 2147483647 h 499"/>
                  <a:gd name="T80" fmla="*/ 2147483647 w 1618"/>
                  <a:gd name="T81" fmla="*/ 2147483647 h 499"/>
                  <a:gd name="T82" fmla="*/ 2147483647 w 1618"/>
                  <a:gd name="T83" fmla="*/ 2147483647 h 499"/>
                  <a:gd name="T84" fmla="*/ 2147483647 w 1618"/>
                  <a:gd name="T85" fmla="*/ 2147483647 h 499"/>
                  <a:gd name="T86" fmla="*/ 2147483647 w 1618"/>
                  <a:gd name="T87" fmla="*/ 0 h 499"/>
                  <a:gd name="T88" fmla="*/ 2147483647 w 1618"/>
                  <a:gd name="T89" fmla="*/ 2147483647 h 499"/>
                  <a:gd name="T90" fmla="*/ 2147483647 w 1618"/>
                  <a:gd name="T91" fmla="*/ 2147483647 h 499"/>
                  <a:gd name="T92" fmla="*/ 2147483647 w 1618"/>
                  <a:gd name="T93" fmla="*/ 2147483647 h 499"/>
                  <a:gd name="T94" fmla="*/ 2147483647 w 1618"/>
                  <a:gd name="T95" fmla="*/ 2147483647 h 499"/>
                  <a:gd name="T96" fmla="*/ 2147483647 w 1618"/>
                  <a:gd name="T97" fmla="*/ 0 h 499"/>
                  <a:gd name="T98" fmla="*/ 2147483647 w 1618"/>
                  <a:gd name="T99" fmla="*/ 0 h 499"/>
                  <a:gd name="T100" fmla="*/ 2147483647 w 1618"/>
                  <a:gd name="T101" fmla="*/ 2147483647 h 499"/>
                  <a:gd name="T102" fmla="*/ 2147483647 w 1618"/>
                  <a:gd name="T103" fmla="*/ 2147483647 h 499"/>
                  <a:gd name="T104" fmla="*/ 2147483647 w 1618"/>
                  <a:gd name="T105" fmla="*/ 2147483647 h 499"/>
                  <a:gd name="T106" fmla="*/ 2147483647 w 1618"/>
                  <a:gd name="T107" fmla="*/ 2147483647 h 499"/>
                  <a:gd name="T108" fmla="*/ 2147483647 w 1618"/>
                  <a:gd name="T109" fmla="*/ 2147483647 h 499"/>
                  <a:gd name="T110" fmla="*/ 2147483647 w 1618"/>
                  <a:gd name="T111" fmla="*/ 2147483647 h 499"/>
                  <a:gd name="T112" fmla="*/ 2147483647 w 1618"/>
                  <a:gd name="T113" fmla="*/ 2147483647 h 4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618"/>
                  <a:gd name="T172" fmla="*/ 0 h 499"/>
                  <a:gd name="T173" fmla="*/ 1618 w 1618"/>
                  <a:gd name="T174" fmla="*/ 499 h 49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618" h="499">
                    <a:moveTo>
                      <a:pt x="318" y="0"/>
                    </a:moveTo>
                    <a:lnTo>
                      <a:pt x="473" y="0"/>
                    </a:lnTo>
                    <a:lnTo>
                      <a:pt x="473" y="292"/>
                    </a:lnTo>
                    <a:lnTo>
                      <a:pt x="465" y="335"/>
                    </a:lnTo>
                    <a:lnTo>
                      <a:pt x="456" y="370"/>
                    </a:lnTo>
                    <a:lnTo>
                      <a:pt x="439" y="413"/>
                    </a:lnTo>
                    <a:lnTo>
                      <a:pt x="413" y="439"/>
                    </a:lnTo>
                    <a:lnTo>
                      <a:pt x="387" y="464"/>
                    </a:lnTo>
                    <a:lnTo>
                      <a:pt x="353" y="482"/>
                    </a:lnTo>
                    <a:lnTo>
                      <a:pt x="310" y="490"/>
                    </a:lnTo>
                    <a:lnTo>
                      <a:pt x="250" y="499"/>
                    </a:lnTo>
                    <a:lnTo>
                      <a:pt x="215" y="499"/>
                    </a:lnTo>
                    <a:lnTo>
                      <a:pt x="172" y="490"/>
                    </a:lnTo>
                    <a:lnTo>
                      <a:pt x="129" y="482"/>
                    </a:lnTo>
                    <a:lnTo>
                      <a:pt x="103" y="473"/>
                    </a:lnTo>
                    <a:lnTo>
                      <a:pt x="77" y="456"/>
                    </a:lnTo>
                    <a:lnTo>
                      <a:pt x="52" y="430"/>
                    </a:lnTo>
                    <a:lnTo>
                      <a:pt x="26" y="404"/>
                    </a:lnTo>
                    <a:lnTo>
                      <a:pt x="17" y="378"/>
                    </a:lnTo>
                    <a:lnTo>
                      <a:pt x="9" y="327"/>
                    </a:lnTo>
                    <a:lnTo>
                      <a:pt x="0" y="292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55" y="301"/>
                    </a:lnTo>
                    <a:lnTo>
                      <a:pt x="155" y="335"/>
                    </a:lnTo>
                    <a:lnTo>
                      <a:pt x="172" y="361"/>
                    </a:lnTo>
                    <a:lnTo>
                      <a:pt x="198" y="378"/>
                    </a:lnTo>
                    <a:lnTo>
                      <a:pt x="241" y="387"/>
                    </a:lnTo>
                    <a:lnTo>
                      <a:pt x="275" y="378"/>
                    </a:lnTo>
                    <a:lnTo>
                      <a:pt x="301" y="361"/>
                    </a:lnTo>
                    <a:lnTo>
                      <a:pt x="318" y="335"/>
                    </a:lnTo>
                    <a:lnTo>
                      <a:pt x="318" y="301"/>
                    </a:lnTo>
                    <a:lnTo>
                      <a:pt x="318" y="0"/>
                    </a:lnTo>
                    <a:close/>
                    <a:moveTo>
                      <a:pt x="577" y="0"/>
                    </a:moveTo>
                    <a:lnTo>
                      <a:pt x="714" y="0"/>
                    </a:lnTo>
                    <a:lnTo>
                      <a:pt x="895" y="267"/>
                    </a:lnTo>
                    <a:lnTo>
                      <a:pt x="895" y="0"/>
                    </a:lnTo>
                    <a:lnTo>
                      <a:pt x="1042" y="0"/>
                    </a:lnTo>
                    <a:lnTo>
                      <a:pt x="1042" y="490"/>
                    </a:lnTo>
                    <a:lnTo>
                      <a:pt x="895" y="490"/>
                    </a:lnTo>
                    <a:lnTo>
                      <a:pt x="714" y="224"/>
                    </a:lnTo>
                    <a:lnTo>
                      <a:pt x="714" y="490"/>
                    </a:lnTo>
                    <a:lnTo>
                      <a:pt x="577" y="490"/>
                    </a:lnTo>
                    <a:lnTo>
                      <a:pt x="577" y="0"/>
                    </a:lnTo>
                    <a:close/>
                    <a:moveTo>
                      <a:pt x="1438" y="404"/>
                    </a:moveTo>
                    <a:lnTo>
                      <a:pt x="1265" y="404"/>
                    </a:lnTo>
                    <a:lnTo>
                      <a:pt x="1240" y="490"/>
                    </a:lnTo>
                    <a:lnTo>
                      <a:pt x="1085" y="490"/>
                    </a:lnTo>
                    <a:lnTo>
                      <a:pt x="1265" y="0"/>
                    </a:lnTo>
                    <a:lnTo>
                      <a:pt x="1429" y="0"/>
                    </a:lnTo>
                    <a:lnTo>
                      <a:pt x="1618" y="490"/>
                    </a:lnTo>
                    <a:lnTo>
                      <a:pt x="1455" y="490"/>
                    </a:lnTo>
                    <a:lnTo>
                      <a:pt x="1438" y="404"/>
                    </a:lnTo>
                    <a:close/>
                    <a:moveTo>
                      <a:pt x="1403" y="301"/>
                    </a:moveTo>
                    <a:lnTo>
                      <a:pt x="1351" y="129"/>
                    </a:lnTo>
                    <a:lnTo>
                      <a:pt x="1291" y="301"/>
                    </a:lnTo>
                    <a:lnTo>
                      <a:pt x="1403" y="301"/>
                    </a:lnTo>
                    <a:close/>
                  </a:path>
                </a:pathLst>
              </a:custGeom>
              <a:solidFill>
                <a:srgbClr val="E778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Schoolbook" pitchFamily="18" charset="0"/>
                </a:endParaRPr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5643575" y="3286126"/>
                <a:ext cx="357189" cy="2143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3968" y="332656"/>
            <a:ext cx="4320480" cy="5112568"/>
          </a:xfrm>
          <a:ln w="6350">
            <a:solidFill>
              <a:srgbClr val="FE8637"/>
            </a:solidFill>
          </a:ln>
        </p:spPr>
        <p:txBody>
          <a:bodyPr>
            <a:normAutofit fontScale="92500" lnSpcReduction="20000"/>
          </a:bodyPr>
          <a:lstStyle/>
          <a:p>
            <a:endParaRPr lang="pt-BR" i="1" dirty="0" smtClean="0"/>
          </a:p>
          <a:p>
            <a:r>
              <a:rPr lang="pt-BR" i="1" dirty="0" smtClean="0"/>
              <a:t>“‘Com fé e trabalho, povoaremos esta região. (</a:t>
            </a:r>
            <a:r>
              <a:rPr lang="pt-BR" i="1" dirty="0" err="1" smtClean="0"/>
              <a:t>Giaccomo</a:t>
            </a:r>
            <a:r>
              <a:rPr lang="pt-BR" i="1" dirty="0" smtClean="0"/>
              <a:t> </a:t>
            </a:r>
            <a:r>
              <a:rPr lang="pt-BR" i="1" dirty="0" err="1" smtClean="0"/>
              <a:t>Lavorini</a:t>
            </a:r>
            <a:r>
              <a:rPr lang="pt-BR" i="1" dirty="0" smtClean="0"/>
              <a:t> - Fundador da Cidade)</a:t>
            </a:r>
            <a:endParaRPr lang="pt-BR" dirty="0" smtClean="0"/>
          </a:p>
          <a:p>
            <a:r>
              <a:rPr lang="pt-BR" i="1" dirty="0" smtClean="0"/>
              <a:t>Fundada em 12 de setembro 1895, após a rebelião dos </a:t>
            </a:r>
            <a:r>
              <a:rPr lang="pt-BR" i="1" dirty="0" err="1" smtClean="0"/>
              <a:t>Lavorini</a:t>
            </a:r>
            <a:r>
              <a:rPr lang="pt-BR" i="1" dirty="0" smtClean="0"/>
              <a:t>, família tradicional da região, que deu nome à cidade devido à abundância do capim homônimo, que adornava os telhados das construções, Santa Fé é uma cidade  localizada na Região do Vale da Cuia, às margens do Rio Carreiro, no Rio Grande do Sul, Brasil.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467600" cy="84172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Santa Fé</a:t>
            </a:r>
            <a:endParaRPr kumimoji="0" lang="pt-B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Bande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56926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Santa Fé</a:t>
            </a:r>
            <a:endParaRPr lang="pt-BR" dirty="0"/>
          </a:p>
        </p:txBody>
      </p:sp>
      <p:pic>
        <p:nvPicPr>
          <p:cNvPr id="2050" name="Picture 2" descr="C:\Users\Maria Eugenia\Pictures\UnA-SUS\DSC001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Santa Fé</a:t>
            </a:r>
            <a:endParaRPr lang="pt-BR" dirty="0"/>
          </a:p>
        </p:txBody>
      </p:sp>
      <p:pic>
        <p:nvPicPr>
          <p:cNvPr id="4098" name="Picture 2" descr="Map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484784"/>
            <a:ext cx="6429403" cy="492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Santa Fé</a:t>
            </a:r>
            <a:endParaRPr lang="pt-BR" dirty="0"/>
          </a:p>
        </p:txBody>
      </p:sp>
      <p:pic>
        <p:nvPicPr>
          <p:cNvPr id="3074" name="Picture 2" descr="Mapa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4925" y="1628800"/>
            <a:ext cx="6187832" cy="45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BR" dirty="0" smtClean="0"/>
              <a:t>Santa Fé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1258" y="1115264"/>
            <a:ext cx="5321022" cy="535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9" descr="C:\Users\GIOVANA\Desktop\WORD\mapa 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590" y="1136752"/>
            <a:ext cx="5958714" cy="510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BR" dirty="0" smtClean="0"/>
              <a:t>Santa Fé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a Eugenia\Pictures\UnA-SUS\material\marcelo_01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81262"/>
            <a:ext cx="3445520" cy="4873437"/>
          </a:xfrm>
          <a:prstGeom prst="rect">
            <a:avLst/>
          </a:prstGeom>
          <a:noFill/>
        </p:spPr>
      </p:pic>
      <p:pic>
        <p:nvPicPr>
          <p:cNvPr id="8196" name="Imagem 3" descr="C:\Users\GIOVANA\Desktop\WORD\Gazeta Santa F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1648"/>
            <a:ext cx="3212430" cy="45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m 11" descr="C:\Users\GIOVANA\Desktop\WORD\Rádio Santa F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214950"/>
            <a:ext cx="3144827" cy="12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BR" dirty="0" smtClean="0"/>
              <a:t>Santa Fé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Santa Fé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Moodle</a:t>
            </a:r>
            <a:endParaRPr lang="pt-BR" dirty="0"/>
          </a:p>
        </p:txBody>
      </p:sp>
      <p:pic>
        <p:nvPicPr>
          <p:cNvPr id="2050" name="Picture 2" descr="Figur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272808" cy="434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Conclusiones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El </a:t>
            </a:r>
            <a:r>
              <a:rPr lang="pt-BR" dirty="0" err="1" smtClean="0"/>
              <a:t>trabajo</a:t>
            </a:r>
            <a:r>
              <a:rPr lang="pt-BR" dirty="0" smtClean="0"/>
              <a:t> </a:t>
            </a:r>
            <a:r>
              <a:rPr lang="pt-BR" dirty="0" err="1" smtClean="0"/>
              <a:t>desarrollado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este curso,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que </a:t>
            </a:r>
            <a:r>
              <a:rPr lang="pt-BR" dirty="0" err="1" smtClean="0"/>
              <a:t>es</a:t>
            </a:r>
            <a:r>
              <a:rPr lang="pt-BR" dirty="0" smtClean="0"/>
              <a:t> </a:t>
            </a:r>
            <a:r>
              <a:rPr lang="pt-BR" dirty="0" err="1" smtClean="0"/>
              <a:t>necesario</a:t>
            </a:r>
            <a:r>
              <a:rPr lang="pt-BR" dirty="0" smtClean="0"/>
              <a:t> </a:t>
            </a:r>
            <a:r>
              <a:rPr lang="pt-BR" dirty="0" err="1" smtClean="0"/>
              <a:t>seducir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alumno</a:t>
            </a:r>
            <a:r>
              <a:rPr lang="pt-BR" dirty="0" smtClean="0"/>
              <a:t> para </a:t>
            </a:r>
            <a:r>
              <a:rPr lang="pt-BR" dirty="0" err="1" smtClean="0"/>
              <a:t>motivarle</a:t>
            </a:r>
            <a:r>
              <a:rPr lang="pt-BR" dirty="0" smtClean="0"/>
              <a:t> a ser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sujeto</a:t>
            </a:r>
            <a:r>
              <a:rPr lang="pt-BR" dirty="0" smtClean="0"/>
              <a:t> de </a:t>
            </a:r>
            <a:r>
              <a:rPr lang="pt-BR" dirty="0" err="1" smtClean="0"/>
              <a:t>su</a:t>
            </a:r>
            <a:r>
              <a:rPr lang="pt-BR" dirty="0" smtClean="0"/>
              <a:t> </a:t>
            </a:r>
            <a:r>
              <a:rPr lang="pt-BR" dirty="0" err="1" smtClean="0"/>
              <a:t>aprendizaje</a:t>
            </a:r>
            <a:r>
              <a:rPr lang="pt-BR" dirty="0" smtClean="0"/>
              <a:t>, </a:t>
            </a:r>
            <a:r>
              <a:rPr lang="pt-BR" dirty="0" err="1" smtClean="0"/>
              <a:t>encuentra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literatura </a:t>
            </a:r>
            <a:r>
              <a:rPr lang="pt-BR" dirty="0" err="1" smtClean="0"/>
              <a:t>un</a:t>
            </a:r>
            <a:r>
              <a:rPr lang="pt-BR" dirty="0" smtClean="0"/>
              <a:t> mote infinito de </a:t>
            </a:r>
            <a:r>
              <a:rPr lang="pt-BR" dirty="0" err="1" smtClean="0"/>
              <a:t>posibilidades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Por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proyección</a:t>
            </a:r>
            <a:r>
              <a:rPr lang="pt-BR" dirty="0" smtClean="0"/>
              <a:t> de </a:t>
            </a:r>
            <a:r>
              <a:rPr lang="pt-BR" dirty="0" err="1" smtClean="0"/>
              <a:t>lo</a:t>
            </a:r>
            <a:r>
              <a:rPr lang="pt-BR" dirty="0" smtClean="0"/>
              <a:t> real </a:t>
            </a:r>
            <a:r>
              <a:rPr lang="pt-BR" dirty="0" err="1" smtClean="0"/>
              <a:t>sin</a:t>
            </a:r>
            <a:r>
              <a:rPr lang="pt-BR" dirty="0" smtClean="0"/>
              <a:t> </a:t>
            </a:r>
            <a:r>
              <a:rPr lang="pt-BR" dirty="0" err="1" smtClean="0"/>
              <a:t>serlo</a:t>
            </a:r>
            <a:r>
              <a:rPr lang="pt-BR" dirty="0" smtClean="0"/>
              <a:t>, </a:t>
            </a:r>
            <a:r>
              <a:rPr lang="pt-BR" dirty="0" err="1" smtClean="0"/>
              <a:t>lo</a:t>
            </a:r>
            <a:r>
              <a:rPr lang="pt-BR" dirty="0" smtClean="0"/>
              <a:t> que </a:t>
            </a:r>
            <a:r>
              <a:rPr lang="pt-BR" dirty="0" err="1" smtClean="0"/>
              <a:t>le</a:t>
            </a:r>
            <a:r>
              <a:rPr lang="pt-BR" dirty="0" smtClean="0"/>
              <a:t> da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sujeto</a:t>
            </a:r>
            <a:r>
              <a:rPr lang="pt-BR" dirty="0" smtClean="0"/>
              <a:t> </a:t>
            </a:r>
            <a:r>
              <a:rPr lang="pt-BR" dirty="0" err="1" smtClean="0"/>
              <a:t>curiosidad</a:t>
            </a:r>
            <a:r>
              <a:rPr lang="pt-BR" dirty="0" smtClean="0"/>
              <a:t> y, </a:t>
            </a:r>
            <a:r>
              <a:rPr lang="pt-BR" dirty="0" err="1" smtClean="0"/>
              <a:t>sobretodo</a:t>
            </a:r>
            <a:r>
              <a:rPr lang="pt-BR" dirty="0" smtClean="0"/>
              <a:t>, </a:t>
            </a:r>
            <a:r>
              <a:rPr lang="pt-BR" dirty="0" err="1" smtClean="0"/>
              <a:t>libertad</a:t>
            </a:r>
            <a:r>
              <a:rPr lang="pt-BR" dirty="0" smtClean="0"/>
              <a:t> para pensar, </a:t>
            </a:r>
            <a:r>
              <a:rPr lang="pt-BR" dirty="0" err="1" smtClean="0"/>
              <a:t>es</a:t>
            </a:r>
            <a:r>
              <a:rPr lang="pt-BR" dirty="0" smtClean="0"/>
              <a:t> que </a:t>
            </a:r>
            <a:r>
              <a:rPr lang="pt-BR" dirty="0" err="1" smtClean="0"/>
              <a:t>la</a:t>
            </a:r>
            <a:r>
              <a:rPr lang="pt-BR" dirty="0" smtClean="0"/>
              <a:t> literatura </a:t>
            </a:r>
            <a:r>
              <a:rPr lang="pt-BR" dirty="0" err="1" smtClean="0"/>
              <a:t>fue</a:t>
            </a:r>
            <a:r>
              <a:rPr lang="pt-BR" dirty="0" smtClean="0"/>
              <a:t> elegida, por </a:t>
            </a:r>
            <a:r>
              <a:rPr lang="pt-BR" dirty="0" err="1" smtClean="0"/>
              <a:t>medio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creación</a:t>
            </a:r>
            <a:r>
              <a:rPr lang="pt-BR" dirty="0" smtClean="0"/>
              <a:t> de una </a:t>
            </a:r>
            <a:r>
              <a:rPr lang="pt-BR" dirty="0" err="1" smtClean="0"/>
              <a:t>ciudad</a:t>
            </a:r>
            <a:r>
              <a:rPr lang="pt-BR" dirty="0" smtClean="0"/>
              <a:t> ficcional;</a:t>
            </a:r>
          </a:p>
          <a:p>
            <a:r>
              <a:rPr lang="pt-BR" dirty="0" smtClean="0"/>
              <a:t>El próximo </a:t>
            </a:r>
            <a:r>
              <a:rPr lang="pt-BR" dirty="0" err="1" smtClean="0"/>
              <a:t>paso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será,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curso </a:t>
            </a:r>
            <a:r>
              <a:rPr lang="pt-BR" dirty="0" err="1" smtClean="0"/>
              <a:t>en</a:t>
            </a:r>
            <a:r>
              <a:rPr lang="pt-BR" dirty="0" smtClean="0"/>
              <a:t> marcha, </a:t>
            </a:r>
            <a:r>
              <a:rPr lang="pt-BR" dirty="0" err="1" smtClean="0"/>
              <a:t>evaluar</a:t>
            </a:r>
            <a:r>
              <a:rPr lang="pt-BR" dirty="0" smtClean="0"/>
              <a:t> constantemente </a:t>
            </a:r>
            <a:r>
              <a:rPr lang="pt-BR" dirty="0" err="1" smtClean="0"/>
              <a:t>los</a:t>
            </a:r>
            <a:r>
              <a:rPr lang="pt-BR" dirty="0" smtClean="0"/>
              <a:t> resultados de esta </a:t>
            </a:r>
            <a:r>
              <a:rPr lang="pt-BR" dirty="0" err="1" smtClean="0"/>
              <a:t>estrategia</a:t>
            </a:r>
            <a:r>
              <a:rPr lang="pt-BR" dirty="0" smtClean="0"/>
              <a:t> de </a:t>
            </a:r>
            <a:r>
              <a:rPr lang="pt-BR" dirty="0" err="1" smtClean="0"/>
              <a:t>enseñanza</a:t>
            </a:r>
            <a:r>
              <a:rPr lang="pt-BR" dirty="0" smtClean="0"/>
              <a:t> y </a:t>
            </a:r>
            <a:r>
              <a:rPr lang="pt-BR" dirty="0" err="1" smtClean="0"/>
              <a:t>aprendizaje</a:t>
            </a:r>
            <a:r>
              <a:rPr lang="pt-BR" dirty="0" smtClean="0"/>
              <a:t> a </a:t>
            </a:r>
            <a:r>
              <a:rPr lang="pt-BR" dirty="0" err="1" smtClean="0"/>
              <a:t>la</a:t>
            </a:r>
            <a:r>
              <a:rPr lang="pt-BR" dirty="0" smtClean="0"/>
              <a:t> distancia.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Contacto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3200" dirty="0" smtClean="0">
              <a:hlinkClick r:id="rId2"/>
            </a:endParaRPr>
          </a:p>
          <a:p>
            <a:pPr algn="ctr">
              <a:buNone/>
            </a:pPr>
            <a:r>
              <a:rPr lang="pt-BR" sz="3200" dirty="0" smtClean="0">
                <a:hlinkClick r:id="rId2"/>
              </a:rPr>
              <a:t>adahmer@ufcspa.edu.br</a:t>
            </a:r>
            <a:endParaRPr lang="pt-BR" sz="3200" dirty="0" smtClean="0"/>
          </a:p>
          <a:p>
            <a:pPr algn="ctr">
              <a:buNone/>
            </a:pPr>
            <a:endParaRPr lang="pt-BR" sz="3200" dirty="0" smtClean="0"/>
          </a:p>
          <a:p>
            <a:pPr algn="ctr">
              <a:buNone/>
            </a:pPr>
            <a:r>
              <a:rPr lang="pt-BR" sz="3200" dirty="0" smtClean="0">
                <a:hlinkClick r:id="rId3"/>
              </a:rPr>
              <a:t>eugenia@ufcspa.edu.br</a:t>
            </a:r>
            <a:endParaRPr lang="pt-BR" sz="3200" dirty="0" smtClean="0"/>
          </a:p>
          <a:p>
            <a:pPr algn="ctr">
              <a:buNone/>
            </a:pPr>
            <a:endParaRPr lang="pt-BR" sz="3200" dirty="0" smtClean="0"/>
          </a:p>
          <a:p>
            <a:pPr algn="ctr">
              <a:buNone/>
            </a:pPr>
            <a:r>
              <a:rPr lang="pt-BR" sz="3200" dirty="0" smtClean="0">
                <a:hlinkClick r:id="rId4"/>
              </a:rPr>
              <a:t>lucianabp@ufcspa.edu.br</a:t>
            </a:r>
            <a:endParaRPr lang="pt-BR" sz="3200" dirty="0" smtClean="0"/>
          </a:p>
          <a:p>
            <a:pPr algn="ctr">
              <a:buNone/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Rotero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r>
              <a:rPr lang="pt-BR" dirty="0" smtClean="0"/>
              <a:t>UNA-SUS</a:t>
            </a:r>
            <a:endParaRPr lang="pt-BR" dirty="0" smtClean="0"/>
          </a:p>
          <a:p>
            <a:r>
              <a:rPr lang="pt-BR" dirty="0" smtClean="0"/>
              <a:t>El curso de UNA-SUS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smtClean="0"/>
              <a:t>UFCSPA</a:t>
            </a:r>
          </a:p>
          <a:p>
            <a:r>
              <a:rPr lang="pt-BR" dirty="0" smtClean="0"/>
              <a:t>La </a:t>
            </a:r>
            <a:r>
              <a:rPr lang="pt-BR" dirty="0" smtClean="0"/>
              <a:t>Idea</a:t>
            </a:r>
          </a:p>
          <a:p>
            <a:r>
              <a:rPr lang="pt-BR" dirty="0" smtClean="0"/>
              <a:t>La </a:t>
            </a:r>
            <a:r>
              <a:rPr lang="pt-BR" dirty="0" err="1" smtClean="0"/>
              <a:t>Creación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Ciudad</a:t>
            </a:r>
            <a:endParaRPr lang="pt-BR" dirty="0" smtClean="0"/>
          </a:p>
          <a:p>
            <a:r>
              <a:rPr lang="pt-BR" dirty="0" smtClean="0"/>
              <a:t>La </a:t>
            </a:r>
            <a:r>
              <a:rPr lang="pt-BR" dirty="0" err="1" smtClean="0"/>
              <a:t>Ciudad</a:t>
            </a:r>
            <a:r>
              <a:rPr lang="pt-BR" dirty="0" smtClean="0"/>
              <a:t>: Santa Fé</a:t>
            </a:r>
            <a:endParaRPr lang="pt-BR" dirty="0" smtClean="0"/>
          </a:p>
          <a:p>
            <a:r>
              <a:rPr lang="pt-BR" dirty="0" err="1" smtClean="0"/>
              <a:t>Conclusiones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4676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¡</a:t>
            </a:r>
            <a:r>
              <a:rPr lang="pt-BR" dirty="0" err="1" smtClean="0"/>
              <a:t>Muchas</a:t>
            </a:r>
            <a:r>
              <a:rPr lang="pt-BR" dirty="0" smtClean="0"/>
              <a:t> </a:t>
            </a:r>
            <a:r>
              <a:rPr lang="pt-BR" dirty="0" err="1" smtClean="0"/>
              <a:t>Gracias</a:t>
            </a:r>
            <a:r>
              <a:rPr lang="pt-BR" dirty="0" smtClean="0"/>
              <a:t>!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s-ES" sz="32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s-ES" dirty="0" smtClean="0"/>
              <a:t>¿ </a:t>
            </a:r>
            <a:r>
              <a:rPr lang="pt-BR" dirty="0" err="1" smtClean="0"/>
              <a:t>Dudas</a:t>
            </a:r>
            <a:r>
              <a:rPr lang="pt-BR" dirty="0" smtClean="0"/>
              <a:t> 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UNA-SUS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r>
              <a:rPr lang="pt-BR" dirty="0" err="1" smtClean="0"/>
              <a:t>Universidad</a:t>
            </a:r>
            <a:r>
              <a:rPr lang="pt-BR" dirty="0" smtClean="0"/>
              <a:t> </a:t>
            </a:r>
            <a:r>
              <a:rPr lang="pt-BR" dirty="0" err="1" smtClean="0"/>
              <a:t>Abierta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Sistema Único de </a:t>
            </a:r>
            <a:r>
              <a:rPr lang="pt-BR" dirty="0" err="1" smtClean="0"/>
              <a:t>Salud</a:t>
            </a:r>
            <a:r>
              <a:rPr lang="pt-BR" dirty="0" smtClean="0"/>
              <a:t> 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Es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proyecto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Ministerio</a:t>
            </a:r>
            <a:r>
              <a:rPr lang="pt-BR" dirty="0" smtClean="0"/>
              <a:t> de </a:t>
            </a:r>
            <a:r>
              <a:rPr lang="pt-BR" dirty="0" err="1" smtClean="0"/>
              <a:t>Salud</a:t>
            </a:r>
            <a:r>
              <a:rPr lang="pt-BR" dirty="0" smtClean="0"/>
              <a:t> de Brasil </a:t>
            </a:r>
            <a:r>
              <a:rPr lang="pt-BR" dirty="0" err="1" smtClean="0"/>
              <a:t>en</a:t>
            </a:r>
            <a:r>
              <a:rPr lang="pt-BR" dirty="0" smtClean="0"/>
              <a:t> conjunto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Organización</a:t>
            </a:r>
            <a:r>
              <a:rPr lang="pt-BR" dirty="0" smtClean="0"/>
              <a:t> </a:t>
            </a:r>
            <a:r>
              <a:rPr lang="pt-BR" dirty="0" err="1" smtClean="0"/>
              <a:t>Pan-americana</a:t>
            </a:r>
            <a:r>
              <a:rPr lang="pt-BR" dirty="0" smtClean="0"/>
              <a:t> de </a:t>
            </a:r>
            <a:r>
              <a:rPr lang="pt-BR" dirty="0" err="1" smtClean="0"/>
              <a:t>Salud</a:t>
            </a:r>
            <a:r>
              <a:rPr lang="pt-BR" dirty="0" smtClean="0"/>
              <a:t> (OPS – OMS), que busca </a:t>
            </a:r>
            <a:r>
              <a:rPr lang="pt-BR" dirty="0" err="1" smtClean="0"/>
              <a:t>crear</a:t>
            </a:r>
            <a:r>
              <a:rPr lang="pt-BR" dirty="0" smtClean="0"/>
              <a:t> condiciones para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funcionamiento</a:t>
            </a:r>
            <a:r>
              <a:rPr lang="pt-BR" dirty="0" smtClean="0"/>
              <a:t> de una </a:t>
            </a:r>
            <a:r>
              <a:rPr lang="pt-BR" dirty="0" err="1" smtClean="0"/>
              <a:t>red</a:t>
            </a:r>
            <a:r>
              <a:rPr lang="pt-BR" dirty="0" smtClean="0"/>
              <a:t> nacional para </a:t>
            </a:r>
            <a:r>
              <a:rPr lang="pt-BR" dirty="0" err="1" smtClean="0"/>
              <a:t>educación</a:t>
            </a:r>
            <a:r>
              <a:rPr lang="pt-BR" dirty="0" smtClean="0"/>
              <a:t> permanente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salud</a:t>
            </a:r>
            <a:r>
              <a:rPr lang="pt-BR" dirty="0" smtClean="0"/>
              <a:t>, </a:t>
            </a:r>
            <a:r>
              <a:rPr lang="pt-BR" dirty="0" err="1" smtClean="0"/>
              <a:t>involucrando</a:t>
            </a:r>
            <a:r>
              <a:rPr lang="pt-BR" dirty="0" smtClean="0"/>
              <a:t> </a:t>
            </a:r>
            <a:r>
              <a:rPr lang="pt-BR" dirty="0" err="1" smtClean="0"/>
              <a:t>instituciones</a:t>
            </a:r>
            <a:r>
              <a:rPr lang="pt-BR" dirty="0" smtClean="0"/>
              <a:t> </a:t>
            </a:r>
            <a:r>
              <a:rPr lang="pt-BR" dirty="0" err="1" smtClean="0"/>
              <a:t>académicas</a:t>
            </a:r>
            <a:r>
              <a:rPr lang="pt-BR" dirty="0" smtClean="0"/>
              <a:t>, </a:t>
            </a:r>
            <a:r>
              <a:rPr lang="pt-BR" dirty="0" err="1" smtClean="0"/>
              <a:t>servicios</a:t>
            </a:r>
            <a:r>
              <a:rPr lang="pt-BR" dirty="0" smtClean="0"/>
              <a:t> de </a:t>
            </a:r>
            <a:r>
              <a:rPr lang="pt-BR" dirty="0" err="1" smtClean="0"/>
              <a:t>salud</a:t>
            </a:r>
            <a:r>
              <a:rPr lang="pt-BR" dirty="0" smtClean="0"/>
              <a:t> y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gestión</a:t>
            </a:r>
            <a:r>
              <a:rPr lang="pt-BR" dirty="0" smtClean="0"/>
              <a:t> de sistema de </a:t>
            </a:r>
            <a:r>
              <a:rPr lang="pt-BR" dirty="0" err="1" smtClean="0"/>
              <a:t>salud</a:t>
            </a:r>
            <a:r>
              <a:rPr lang="pt-BR" dirty="0" smtClean="0"/>
              <a:t> de Brasil.</a:t>
            </a:r>
          </a:p>
          <a:p>
            <a:r>
              <a:rPr lang="pt-BR" dirty="0" smtClean="0"/>
              <a:t>Dentre </a:t>
            </a:r>
            <a:r>
              <a:rPr lang="pt-BR" dirty="0" err="1" smtClean="0"/>
              <a:t>sus</a:t>
            </a:r>
            <a:r>
              <a:rPr lang="pt-BR" dirty="0" smtClean="0"/>
              <a:t> objetivos específicos busca disponibilizar</a:t>
            </a:r>
            <a:br>
              <a:rPr lang="pt-BR" dirty="0" smtClean="0"/>
            </a:br>
            <a:r>
              <a:rPr lang="pt-BR" dirty="0" smtClean="0"/>
              <a:t>a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trabajadores</a:t>
            </a:r>
            <a:r>
              <a:rPr lang="pt-BR" dirty="0" smtClean="0"/>
              <a:t> de </a:t>
            </a:r>
            <a:r>
              <a:rPr lang="pt-BR" dirty="0" err="1" smtClean="0"/>
              <a:t>salud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oferta de cursos </a:t>
            </a:r>
            <a:r>
              <a:rPr lang="pt-BR" dirty="0" err="1" smtClean="0"/>
              <a:t>adecuados</a:t>
            </a:r>
            <a:r>
              <a:rPr lang="pt-BR" dirty="0" smtClean="0"/>
              <a:t>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realidad</a:t>
            </a:r>
            <a:r>
              <a:rPr lang="pt-BR" dirty="0" smtClean="0"/>
              <a:t> local, usando </a:t>
            </a:r>
            <a:r>
              <a:rPr lang="pt-BR" dirty="0" err="1" smtClean="0"/>
              <a:t>interacciones</a:t>
            </a:r>
            <a:r>
              <a:rPr lang="pt-BR" dirty="0" smtClean="0"/>
              <a:t> </a:t>
            </a:r>
            <a:r>
              <a:rPr lang="pt-BR" dirty="0" err="1" smtClean="0"/>
              <a:t>presenciales</a:t>
            </a:r>
            <a:r>
              <a:rPr lang="pt-BR" dirty="0" smtClean="0"/>
              <a:t> y a </a:t>
            </a:r>
            <a:r>
              <a:rPr lang="pt-BR" dirty="0" err="1" smtClean="0"/>
              <a:t>la</a:t>
            </a:r>
            <a:r>
              <a:rPr lang="pt-BR" dirty="0" smtClean="0"/>
              <a:t> distancia.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pt-BR" dirty="0" smtClean="0"/>
              <a:t>El Curso de </a:t>
            </a:r>
            <a:r>
              <a:rPr lang="pt-BR" dirty="0" err="1" smtClean="0"/>
              <a:t>la</a:t>
            </a:r>
            <a:r>
              <a:rPr lang="pt-BR" dirty="0" smtClean="0"/>
              <a:t> UNA-SUS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UFCSPA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9971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UFCSPA – </a:t>
            </a:r>
            <a:r>
              <a:rPr lang="pt-BR" dirty="0" err="1" smtClean="0"/>
              <a:t>Universidad</a:t>
            </a:r>
            <a:r>
              <a:rPr lang="pt-BR" dirty="0" smtClean="0"/>
              <a:t> Federal de </a:t>
            </a:r>
            <a:r>
              <a:rPr lang="pt-BR" dirty="0" err="1" smtClean="0"/>
              <a:t>Ciencias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Salud</a:t>
            </a:r>
            <a:r>
              <a:rPr lang="pt-BR" dirty="0" smtClean="0"/>
              <a:t> de Porto Alegre </a:t>
            </a:r>
          </a:p>
          <a:p>
            <a:r>
              <a:rPr lang="pt-BR" dirty="0" smtClean="0"/>
              <a:t>El Curso: </a:t>
            </a:r>
            <a:r>
              <a:rPr lang="pt-BR" dirty="0" err="1" smtClean="0"/>
              <a:t>Especialización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Salud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Familia</a:t>
            </a:r>
            <a:r>
              <a:rPr lang="pt-BR" dirty="0" smtClean="0"/>
              <a:t> para </a:t>
            </a:r>
            <a:r>
              <a:rPr lang="pt-BR" dirty="0" err="1" smtClean="0"/>
              <a:t>los</a:t>
            </a:r>
            <a:r>
              <a:rPr lang="pt-BR" dirty="0" smtClean="0"/>
              <a:t> médicos, </a:t>
            </a:r>
            <a:r>
              <a:rPr lang="pt-BR" dirty="0" err="1" smtClean="0"/>
              <a:t>enfermeras</a:t>
            </a:r>
            <a:r>
              <a:rPr lang="pt-BR" dirty="0" smtClean="0"/>
              <a:t> y dentistas. Em total, </a:t>
            </a:r>
            <a:r>
              <a:rPr lang="pt-BR" dirty="0" err="1" smtClean="0"/>
              <a:t>son</a:t>
            </a:r>
            <a:r>
              <a:rPr lang="pt-BR" dirty="0" smtClean="0"/>
              <a:t> 1000 </a:t>
            </a:r>
            <a:r>
              <a:rPr lang="pt-BR" dirty="0" err="1" smtClean="0"/>
              <a:t>profesionales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formación</a:t>
            </a:r>
            <a:r>
              <a:rPr lang="pt-BR" dirty="0" smtClean="0"/>
              <a:t>.</a:t>
            </a:r>
          </a:p>
          <a:p>
            <a:r>
              <a:rPr lang="es-ES" dirty="0" smtClean="0"/>
              <a:t>En este curso fue utilizada una estrategia de aprendizaje distinta:</a:t>
            </a:r>
          </a:p>
          <a:p>
            <a:pPr lvl="1"/>
            <a:r>
              <a:rPr lang="es-ES" dirty="0" smtClean="0"/>
              <a:t>Los conocimientos de la Teoría de la Literatura basada en la constitución de ciudades ficcionales hicieron con que profesores del curso crearan una ciudad ficcional para introducir y orientar todos los contenidos de salud del curso.</a:t>
            </a:r>
          </a:p>
          <a:p>
            <a:pPr lvl="1"/>
            <a:r>
              <a:rPr lang="es-ES" dirty="0" smtClean="0"/>
              <a:t>Los recursos del </a:t>
            </a:r>
            <a:r>
              <a:rPr lang="es-ES" dirty="0" err="1" smtClean="0"/>
              <a:t>Moodle</a:t>
            </a:r>
            <a:r>
              <a:rPr lang="es-ES" dirty="0" smtClean="0"/>
              <a:t> fueron usados para ambientar el alumno con esta ciudad.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Consideraciones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La </a:t>
            </a:r>
            <a:r>
              <a:rPr lang="pt-BR" dirty="0" err="1" smtClean="0"/>
              <a:t>utilización</a:t>
            </a:r>
            <a:r>
              <a:rPr lang="pt-BR" dirty="0" smtClean="0"/>
              <a:t> de </a:t>
            </a:r>
            <a:r>
              <a:rPr lang="pt-BR" dirty="0" err="1" smtClean="0"/>
              <a:t>educación</a:t>
            </a:r>
            <a:r>
              <a:rPr lang="pt-BR" dirty="0" smtClean="0"/>
              <a:t> a </a:t>
            </a:r>
            <a:r>
              <a:rPr lang="pt-BR" dirty="0" err="1" smtClean="0"/>
              <a:t>la</a:t>
            </a:r>
            <a:r>
              <a:rPr lang="pt-BR" dirty="0" smtClean="0"/>
              <a:t> distancia para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formación</a:t>
            </a:r>
            <a:r>
              <a:rPr lang="pt-BR" dirty="0" smtClean="0"/>
              <a:t> continuada de </a:t>
            </a:r>
            <a:r>
              <a:rPr lang="pt-BR" dirty="0" err="1" smtClean="0"/>
              <a:t>profesionales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servicio</a:t>
            </a:r>
            <a:r>
              <a:rPr lang="pt-BR" dirty="0" smtClean="0"/>
              <a:t> </a:t>
            </a:r>
            <a:r>
              <a:rPr lang="pt-BR" dirty="0" err="1" smtClean="0"/>
              <a:t>es</a:t>
            </a:r>
            <a:r>
              <a:rPr lang="pt-BR" dirty="0" smtClean="0"/>
              <a:t> una </a:t>
            </a:r>
            <a:r>
              <a:rPr lang="pt-BR" dirty="0" err="1" smtClean="0"/>
              <a:t>estrategia</a:t>
            </a:r>
            <a:r>
              <a:rPr lang="pt-BR" dirty="0" smtClean="0"/>
              <a:t> importante, </a:t>
            </a:r>
            <a:r>
              <a:rPr lang="pt-BR" dirty="0" err="1" smtClean="0"/>
              <a:t>pues</a:t>
            </a:r>
            <a:r>
              <a:rPr lang="pt-BR" dirty="0" smtClean="0"/>
              <a:t> </a:t>
            </a:r>
            <a:r>
              <a:rPr lang="pt-BR" dirty="0" err="1" smtClean="0"/>
              <a:t>posibilita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flexibilidad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horarios</a:t>
            </a:r>
            <a:r>
              <a:rPr lang="pt-BR" dirty="0" smtClean="0"/>
              <a:t> de </a:t>
            </a:r>
            <a:r>
              <a:rPr lang="pt-BR" dirty="0" err="1" smtClean="0"/>
              <a:t>estudio</a:t>
            </a:r>
            <a:r>
              <a:rPr lang="pt-BR" dirty="0" smtClean="0"/>
              <a:t>. </a:t>
            </a:r>
          </a:p>
          <a:p>
            <a:r>
              <a:rPr lang="pt-BR" dirty="0" smtClean="0"/>
              <a:t>El curso de </a:t>
            </a:r>
            <a:r>
              <a:rPr lang="pt-BR" dirty="0" err="1" smtClean="0"/>
              <a:t>Especialización</a:t>
            </a:r>
            <a:r>
              <a:rPr lang="pt-BR" dirty="0" smtClean="0"/>
              <a:t> de UFCSPA </a:t>
            </a:r>
            <a:r>
              <a:rPr lang="pt-BR" dirty="0" err="1" smtClean="0"/>
              <a:t>es</a:t>
            </a:r>
            <a:r>
              <a:rPr lang="pt-BR" dirty="0" smtClean="0"/>
              <a:t> </a:t>
            </a:r>
            <a:r>
              <a:rPr lang="pt-BR" dirty="0" err="1" smtClean="0"/>
              <a:t>ofrecido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modalidad</a:t>
            </a:r>
            <a:r>
              <a:rPr lang="pt-BR" dirty="0" smtClean="0"/>
              <a:t> a </a:t>
            </a:r>
            <a:r>
              <a:rPr lang="pt-BR" dirty="0" err="1" smtClean="0"/>
              <a:t>la</a:t>
            </a:r>
            <a:r>
              <a:rPr lang="pt-BR" dirty="0" smtClean="0"/>
              <a:t> distancia,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algunos</a:t>
            </a:r>
            <a:r>
              <a:rPr lang="pt-BR" dirty="0" smtClean="0"/>
              <a:t> momentos </a:t>
            </a:r>
            <a:r>
              <a:rPr lang="pt-BR" dirty="0" err="1" smtClean="0"/>
              <a:t>presenciales</a:t>
            </a:r>
            <a:r>
              <a:rPr lang="pt-BR" dirty="0" smtClean="0"/>
              <a:t>. La </a:t>
            </a:r>
            <a:r>
              <a:rPr lang="pt-BR" dirty="0" err="1" smtClean="0"/>
              <a:t>elección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Ambiente </a:t>
            </a:r>
            <a:r>
              <a:rPr lang="pt-BR" dirty="0" err="1" smtClean="0"/>
              <a:t>Moodle</a:t>
            </a:r>
            <a:r>
              <a:rPr lang="pt-BR" dirty="0" smtClean="0"/>
              <a:t> </a:t>
            </a:r>
            <a:r>
              <a:rPr lang="pt-BR" dirty="0" err="1" smtClean="0"/>
              <a:t>fue</a:t>
            </a:r>
            <a:r>
              <a:rPr lang="pt-BR" dirty="0" smtClean="0"/>
              <a:t> fundamental. </a:t>
            </a:r>
          </a:p>
          <a:p>
            <a:r>
              <a:rPr lang="pt-BR" dirty="0" smtClean="0"/>
              <a:t>De </a:t>
            </a:r>
            <a:r>
              <a:rPr lang="pt-BR" dirty="0" err="1" smtClean="0"/>
              <a:t>otra</a:t>
            </a:r>
            <a:r>
              <a:rPr lang="pt-BR" dirty="0" smtClean="0"/>
              <a:t> parte, </a:t>
            </a:r>
            <a:r>
              <a:rPr lang="pt-BR" dirty="0" err="1" smtClean="0"/>
              <a:t>aunque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Moodle</a:t>
            </a:r>
            <a:r>
              <a:rPr lang="pt-BR" dirty="0" smtClean="0"/>
              <a:t> </a:t>
            </a:r>
            <a:r>
              <a:rPr lang="pt-BR" dirty="0" err="1" smtClean="0"/>
              <a:t>tenga</a:t>
            </a:r>
            <a:r>
              <a:rPr lang="pt-BR" dirty="0" smtClean="0"/>
              <a:t> </a:t>
            </a:r>
            <a:r>
              <a:rPr lang="pt-BR" dirty="0" err="1" smtClean="0"/>
              <a:t>disponibles</a:t>
            </a:r>
            <a:r>
              <a:rPr lang="pt-BR" dirty="0" smtClean="0"/>
              <a:t> </a:t>
            </a:r>
            <a:r>
              <a:rPr lang="pt-BR" dirty="0" err="1" smtClean="0"/>
              <a:t>muchas</a:t>
            </a:r>
            <a:r>
              <a:rPr lang="pt-BR" dirty="0" smtClean="0"/>
              <a:t> </a:t>
            </a:r>
            <a:r>
              <a:rPr lang="pt-BR" dirty="0" err="1" smtClean="0"/>
              <a:t>herramientas</a:t>
            </a:r>
            <a:r>
              <a:rPr lang="pt-BR" dirty="0" smtClean="0"/>
              <a:t>, </a:t>
            </a:r>
            <a:r>
              <a:rPr lang="pt-BR" dirty="0" err="1" smtClean="0"/>
              <a:t>mantener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motivación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estudiante</a:t>
            </a:r>
            <a:r>
              <a:rPr lang="pt-BR" dirty="0" smtClean="0"/>
              <a:t> no </a:t>
            </a:r>
            <a:r>
              <a:rPr lang="pt-BR" dirty="0" err="1" smtClean="0"/>
              <a:t>es</a:t>
            </a:r>
            <a:r>
              <a:rPr lang="pt-BR" dirty="0" smtClean="0"/>
              <a:t> </a:t>
            </a:r>
            <a:r>
              <a:rPr lang="pt-BR" dirty="0" err="1" smtClean="0"/>
              <a:t>tarea</a:t>
            </a:r>
            <a:r>
              <a:rPr lang="pt-BR" dirty="0" smtClean="0"/>
              <a:t> fácil.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Consideraciones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La </a:t>
            </a:r>
            <a:r>
              <a:rPr lang="pt-BR" dirty="0" err="1" smtClean="0"/>
              <a:t>motivación</a:t>
            </a:r>
            <a:r>
              <a:rPr lang="pt-BR" dirty="0" smtClean="0"/>
              <a:t> </a:t>
            </a:r>
            <a:r>
              <a:rPr lang="pt-BR" dirty="0" err="1" smtClean="0"/>
              <a:t>es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rasgo determinante para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éxito</a:t>
            </a:r>
            <a:r>
              <a:rPr lang="pt-BR" dirty="0" smtClean="0"/>
              <a:t> de </a:t>
            </a:r>
            <a:r>
              <a:rPr lang="pt-BR" dirty="0" err="1" smtClean="0"/>
              <a:t>un</a:t>
            </a:r>
            <a:r>
              <a:rPr lang="pt-BR" dirty="0" smtClean="0"/>
              <a:t> curso a </a:t>
            </a:r>
            <a:r>
              <a:rPr lang="pt-BR" dirty="0" err="1" smtClean="0"/>
              <a:t>la</a:t>
            </a:r>
            <a:r>
              <a:rPr lang="pt-BR" dirty="0" smtClean="0"/>
              <a:t> distancia.</a:t>
            </a:r>
          </a:p>
          <a:p>
            <a:r>
              <a:rPr lang="pt-BR" dirty="0" smtClean="0"/>
              <a:t>La </a:t>
            </a:r>
            <a:r>
              <a:rPr lang="pt-BR" dirty="0" err="1" smtClean="0"/>
              <a:t>motivación</a:t>
            </a:r>
            <a:r>
              <a:rPr lang="pt-BR" dirty="0" smtClean="0"/>
              <a:t> </a:t>
            </a:r>
            <a:r>
              <a:rPr lang="pt-BR" dirty="0" err="1" smtClean="0"/>
              <a:t>puede</a:t>
            </a:r>
            <a:r>
              <a:rPr lang="pt-BR" dirty="0" smtClean="0"/>
              <a:t> ser definida como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proceso</a:t>
            </a:r>
            <a:r>
              <a:rPr lang="pt-BR" dirty="0" smtClean="0"/>
              <a:t> psicológico que </a:t>
            </a:r>
            <a:r>
              <a:rPr lang="pt-BR" dirty="0" err="1" smtClean="0"/>
              <a:t>lleva</a:t>
            </a:r>
            <a:r>
              <a:rPr lang="pt-BR" dirty="0" smtClean="0"/>
              <a:t> uma </a:t>
            </a:r>
            <a:r>
              <a:rPr lang="pt-BR" dirty="0" err="1" smtClean="0"/>
              <a:t>persona</a:t>
            </a:r>
            <a:r>
              <a:rPr lang="pt-BR" dirty="0" smtClean="0"/>
              <a:t> a </a:t>
            </a:r>
            <a:r>
              <a:rPr lang="pt-BR" dirty="0" err="1" smtClean="0"/>
              <a:t>hacer</a:t>
            </a:r>
            <a:r>
              <a:rPr lang="pt-BR" dirty="0" smtClean="0"/>
              <a:t> </a:t>
            </a:r>
            <a:r>
              <a:rPr lang="pt-BR" dirty="0" err="1" smtClean="0"/>
              <a:t>esfuerzos</a:t>
            </a:r>
            <a:r>
              <a:rPr lang="pt-BR" dirty="0" smtClean="0"/>
              <a:t> para </a:t>
            </a:r>
            <a:r>
              <a:rPr lang="pt-BR" dirty="0" err="1" smtClean="0"/>
              <a:t>obtener</a:t>
            </a:r>
            <a:r>
              <a:rPr lang="pt-BR" dirty="0" smtClean="0"/>
              <a:t> resultados. La </a:t>
            </a:r>
            <a:r>
              <a:rPr lang="pt-BR" dirty="0" err="1" smtClean="0"/>
              <a:t>motivación</a:t>
            </a:r>
            <a:r>
              <a:rPr lang="pt-BR" dirty="0" smtClean="0"/>
              <a:t>, por </a:t>
            </a:r>
            <a:r>
              <a:rPr lang="pt-BR" dirty="0" err="1" smtClean="0"/>
              <a:t>ejemplo</a:t>
            </a:r>
            <a:r>
              <a:rPr lang="pt-BR" dirty="0" smtClean="0"/>
              <a:t>, </a:t>
            </a:r>
            <a:r>
              <a:rPr lang="pt-BR" dirty="0" err="1" smtClean="0"/>
              <a:t>puede</a:t>
            </a:r>
            <a:r>
              <a:rPr lang="pt-BR" dirty="0" smtClean="0"/>
              <a:t> </a:t>
            </a:r>
            <a:r>
              <a:rPr lang="pt-BR" dirty="0" err="1" smtClean="0"/>
              <a:t>llevar</a:t>
            </a:r>
            <a:r>
              <a:rPr lang="pt-BR" dirty="0" smtClean="0"/>
              <a:t> una </a:t>
            </a:r>
            <a:r>
              <a:rPr lang="pt-BR" dirty="0" err="1" smtClean="0"/>
              <a:t>persona</a:t>
            </a:r>
            <a:r>
              <a:rPr lang="pt-BR" dirty="0" smtClean="0"/>
              <a:t> a </a:t>
            </a:r>
            <a:r>
              <a:rPr lang="pt-BR" dirty="0" err="1" smtClean="0"/>
              <a:t>elegir</a:t>
            </a:r>
            <a:r>
              <a:rPr lang="pt-BR" dirty="0" smtClean="0"/>
              <a:t> a </a:t>
            </a:r>
            <a:r>
              <a:rPr lang="pt-BR" dirty="0" err="1" smtClean="0"/>
              <a:t>un</a:t>
            </a:r>
            <a:r>
              <a:rPr lang="pt-BR" dirty="0" smtClean="0"/>
              <a:t> curso y no </a:t>
            </a:r>
            <a:r>
              <a:rPr lang="pt-BR" dirty="0" err="1" smtClean="0"/>
              <a:t>al</a:t>
            </a:r>
            <a:r>
              <a:rPr lang="pt-BR" dirty="0" smtClean="0"/>
              <a:t> </a:t>
            </a:r>
            <a:r>
              <a:rPr lang="pt-BR" dirty="0" err="1" smtClean="0"/>
              <a:t>otro</a:t>
            </a:r>
            <a:r>
              <a:rPr lang="pt-BR" dirty="0" smtClean="0"/>
              <a:t> o </a:t>
            </a:r>
            <a:r>
              <a:rPr lang="pt-BR" dirty="0" err="1" smtClean="0"/>
              <a:t>llevar</a:t>
            </a:r>
            <a:r>
              <a:rPr lang="pt-BR" dirty="0" smtClean="0"/>
              <a:t> </a:t>
            </a:r>
            <a:r>
              <a:rPr lang="pt-BR" dirty="0" err="1" smtClean="0"/>
              <a:t>algunas</a:t>
            </a:r>
            <a:r>
              <a:rPr lang="pt-BR" dirty="0" smtClean="0"/>
              <a:t> </a:t>
            </a:r>
            <a:r>
              <a:rPr lang="pt-BR" dirty="0" err="1" smtClean="0"/>
              <a:t>personas</a:t>
            </a:r>
            <a:r>
              <a:rPr lang="pt-BR" dirty="0" smtClean="0"/>
              <a:t> a </a:t>
            </a:r>
            <a:r>
              <a:rPr lang="pt-BR" dirty="0" err="1" smtClean="0"/>
              <a:t>dejar</a:t>
            </a:r>
            <a:r>
              <a:rPr lang="pt-BR" dirty="0" smtClean="0"/>
              <a:t> o no a </a:t>
            </a:r>
            <a:r>
              <a:rPr lang="pt-BR" dirty="0" err="1" smtClean="0"/>
              <a:t>un</a:t>
            </a:r>
            <a:r>
              <a:rPr lang="pt-BR" dirty="0" smtClean="0"/>
              <a:t> curso. </a:t>
            </a:r>
          </a:p>
          <a:p>
            <a:r>
              <a:rPr lang="pt-BR" dirty="0" err="1" smtClean="0"/>
              <a:t>Así</a:t>
            </a:r>
            <a:r>
              <a:rPr lang="pt-BR" dirty="0" smtClean="0"/>
              <a:t>,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estrategia</a:t>
            </a:r>
            <a:r>
              <a:rPr lang="pt-BR" dirty="0" smtClean="0"/>
              <a:t> definida por </a:t>
            </a:r>
            <a:r>
              <a:rPr lang="pt-BR" dirty="0" err="1" smtClean="0"/>
              <a:t>el</a:t>
            </a:r>
            <a:r>
              <a:rPr lang="pt-BR" dirty="0" smtClean="0"/>
              <a:t> equipo de UFCSPA </a:t>
            </a:r>
            <a:r>
              <a:rPr lang="pt-BR" dirty="0" err="1" smtClean="0"/>
              <a:t>fue</a:t>
            </a:r>
            <a:r>
              <a:rPr lang="pt-BR" dirty="0" smtClean="0"/>
              <a:t> ambientar </a:t>
            </a:r>
            <a:r>
              <a:rPr lang="pt-BR" dirty="0" err="1" smtClean="0"/>
              <a:t>los</a:t>
            </a:r>
            <a:r>
              <a:rPr lang="pt-BR" dirty="0" smtClean="0"/>
              <a:t> recursos de </a:t>
            </a:r>
            <a:r>
              <a:rPr lang="pt-BR" dirty="0" err="1" smtClean="0"/>
              <a:t>Moodle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contexto </a:t>
            </a:r>
            <a:r>
              <a:rPr lang="pt-BR" dirty="0" err="1" smtClean="0"/>
              <a:t>literario</a:t>
            </a:r>
            <a:r>
              <a:rPr lang="pt-BR" dirty="0" smtClean="0"/>
              <a:t>, </a:t>
            </a:r>
            <a:r>
              <a:rPr lang="pt-BR" dirty="0" err="1" smtClean="0"/>
              <a:t>conducido</a:t>
            </a:r>
            <a:r>
              <a:rPr lang="pt-BR" dirty="0" smtClean="0"/>
              <a:t> por </a:t>
            </a:r>
            <a:r>
              <a:rPr lang="pt-BR" dirty="0" err="1" smtClean="0"/>
              <a:t>la</a:t>
            </a:r>
            <a:r>
              <a:rPr lang="pt-BR" dirty="0" smtClean="0"/>
              <a:t> historia de una </a:t>
            </a:r>
            <a:r>
              <a:rPr lang="pt-BR" dirty="0" err="1" smtClean="0"/>
              <a:t>ciudad</a:t>
            </a:r>
            <a:r>
              <a:rPr lang="pt-BR" dirty="0" smtClean="0"/>
              <a:t> ficcional.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 Idea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La </a:t>
            </a:r>
            <a:r>
              <a:rPr lang="pt-BR" dirty="0" smtClean="0"/>
              <a:t>literatura </a:t>
            </a:r>
            <a:r>
              <a:rPr lang="pt-BR" dirty="0" err="1" smtClean="0"/>
              <a:t>fue</a:t>
            </a:r>
            <a:r>
              <a:rPr lang="pt-BR" dirty="0" smtClean="0"/>
              <a:t> utilizada como </a:t>
            </a:r>
            <a:r>
              <a:rPr lang="pt-BR" dirty="0" err="1" smtClean="0"/>
              <a:t>estrategia</a:t>
            </a:r>
            <a:r>
              <a:rPr lang="pt-BR" dirty="0" smtClean="0"/>
              <a:t> para aumentar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motivación</a:t>
            </a:r>
            <a:r>
              <a:rPr lang="pt-BR" dirty="0" smtClean="0"/>
              <a:t> de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alumnos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primer</a:t>
            </a:r>
            <a:r>
              <a:rPr lang="pt-BR" dirty="0" smtClean="0"/>
              <a:t> </a:t>
            </a:r>
            <a:r>
              <a:rPr lang="pt-BR" dirty="0" err="1" smtClean="0"/>
              <a:t>vistazo</a:t>
            </a:r>
            <a:r>
              <a:rPr lang="pt-BR" dirty="0" smtClean="0"/>
              <a:t>, </a:t>
            </a:r>
            <a:r>
              <a:rPr lang="pt-BR" dirty="0" err="1" smtClean="0"/>
              <a:t>la</a:t>
            </a:r>
            <a:r>
              <a:rPr lang="pt-BR" dirty="0" smtClean="0"/>
              <a:t> literatura y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salud</a:t>
            </a:r>
            <a:r>
              <a:rPr lang="pt-BR" dirty="0" smtClean="0"/>
              <a:t> </a:t>
            </a:r>
            <a:r>
              <a:rPr lang="pt-BR" dirty="0" err="1" smtClean="0"/>
              <a:t>están</a:t>
            </a:r>
            <a:r>
              <a:rPr lang="pt-BR" dirty="0" smtClean="0"/>
              <a:t> distantes por objetivos distintos: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primera</a:t>
            </a:r>
            <a:r>
              <a:rPr lang="pt-BR" dirty="0" smtClean="0"/>
              <a:t>, por representar una </a:t>
            </a:r>
            <a:r>
              <a:rPr lang="pt-BR" dirty="0" err="1" smtClean="0"/>
              <a:t>idea</a:t>
            </a:r>
            <a:r>
              <a:rPr lang="pt-BR" dirty="0" smtClean="0"/>
              <a:t> y, </a:t>
            </a:r>
            <a:r>
              <a:rPr lang="pt-BR" dirty="0" err="1" smtClean="0"/>
              <a:t>la</a:t>
            </a:r>
            <a:r>
              <a:rPr lang="pt-BR" dirty="0" smtClean="0"/>
              <a:t> segunda, por tratar substancialmente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realidad</a:t>
            </a:r>
            <a:r>
              <a:rPr lang="pt-BR" dirty="0" smtClean="0"/>
              <a:t>  de </a:t>
            </a:r>
            <a:r>
              <a:rPr lang="pt-BR" dirty="0" err="1" smtClean="0"/>
              <a:t>la</a:t>
            </a:r>
            <a:r>
              <a:rPr lang="pt-BR" dirty="0" smtClean="0"/>
              <a:t> vida,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sus</a:t>
            </a:r>
            <a:r>
              <a:rPr lang="pt-BR" dirty="0" smtClean="0"/>
              <a:t> </a:t>
            </a:r>
            <a:r>
              <a:rPr lang="pt-BR" dirty="0" err="1" smtClean="0"/>
              <a:t>procesos</a:t>
            </a:r>
            <a:r>
              <a:rPr lang="pt-BR" dirty="0" smtClean="0"/>
              <a:t> de </a:t>
            </a:r>
            <a:r>
              <a:rPr lang="pt-BR" dirty="0" err="1" smtClean="0"/>
              <a:t>salud</a:t>
            </a:r>
            <a:r>
              <a:rPr lang="pt-BR" dirty="0" smtClean="0"/>
              <a:t> y </a:t>
            </a:r>
            <a:r>
              <a:rPr lang="pt-BR" dirty="0" err="1" smtClean="0"/>
              <a:t>enfermedades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Pero, </a:t>
            </a:r>
            <a:r>
              <a:rPr lang="pt-BR" dirty="0" err="1" smtClean="0"/>
              <a:t>tenemos</a:t>
            </a:r>
            <a:r>
              <a:rPr lang="pt-BR" dirty="0" smtClean="0"/>
              <a:t> una segunda forma de </a:t>
            </a:r>
            <a:r>
              <a:rPr lang="pt-BR" dirty="0" err="1" smtClean="0"/>
              <a:t>utilización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literatura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interacción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salud</a:t>
            </a:r>
            <a:r>
              <a:rPr lang="pt-BR" dirty="0" smtClean="0"/>
              <a:t>,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posibilidad</a:t>
            </a:r>
            <a:r>
              <a:rPr lang="pt-BR" dirty="0" smtClean="0"/>
              <a:t> de </a:t>
            </a:r>
            <a:r>
              <a:rPr lang="pt-BR" dirty="0" err="1" smtClean="0"/>
              <a:t>crear</a:t>
            </a:r>
            <a:r>
              <a:rPr lang="pt-BR" dirty="0" smtClean="0"/>
              <a:t> </a:t>
            </a:r>
            <a:r>
              <a:rPr lang="pt-BR" dirty="0" err="1" smtClean="0"/>
              <a:t>situaciones</a:t>
            </a:r>
            <a:r>
              <a:rPr lang="pt-BR" dirty="0" smtClean="0"/>
              <a:t> </a:t>
            </a:r>
            <a:r>
              <a:rPr lang="pt-BR" dirty="0" err="1" smtClean="0"/>
              <a:t>posibles</a:t>
            </a:r>
            <a:r>
              <a:rPr lang="pt-BR" dirty="0" smtClean="0"/>
              <a:t> para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comprensión</a:t>
            </a:r>
            <a:r>
              <a:rPr lang="pt-BR" dirty="0" smtClean="0"/>
              <a:t> de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procesos</a:t>
            </a:r>
            <a:r>
              <a:rPr lang="pt-BR" dirty="0" smtClean="0"/>
              <a:t> de </a:t>
            </a:r>
            <a:r>
              <a:rPr lang="pt-BR" dirty="0" err="1" smtClean="0"/>
              <a:t>salud</a:t>
            </a:r>
            <a:r>
              <a:rPr lang="pt-BR" dirty="0" smtClean="0"/>
              <a:t> </a:t>
            </a:r>
            <a:r>
              <a:rPr lang="pt-BR" dirty="0" err="1" smtClean="0"/>
              <a:t>reales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una </a:t>
            </a:r>
            <a:r>
              <a:rPr lang="pt-BR" dirty="0" err="1" smtClean="0"/>
              <a:t>ciudad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 </a:t>
            </a:r>
            <a:r>
              <a:rPr lang="pt-BR" dirty="0" err="1" smtClean="0"/>
              <a:t>Creación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Ciudad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Para motivar a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profesionales</a:t>
            </a:r>
            <a:r>
              <a:rPr lang="pt-BR" dirty="0" smtClean="0"/>
              <a:t> </a:t>
            </a:r>
            <a:r>
              <a:rPr lang="pt-BR" dirty="0" err="1" smtClean="0"/>
              <a:t>creadores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curso y </a:t>
            </a:r>
            <a:r>
              <a:rPr lang="pt-BR" dirty="0" err="1" smtClean="0"/>
              <a:t>darles</a:t>
            </a:r>
            <a:r>
              <a:rPr lang="pt-BR" dirty="0" smtClean="0"/>
              <a:t> a </a:t>
            </a:r>
            <a:r>
              <a:rPr lang="pt-BR" dirty="0" err="1" smtClean="0"/>
              <a:t>conocer</a:t>
            </a:r>
            <a:r>
              <a:rPr lang="pt-BR" dirty="0" smtClean="0"/>
              <a:t>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dirty="0" err="1" smtClean="0"/>
              <a:t>teorías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literatura sobre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ciudad</a:t>
            </a:r>
            <a:r>
              <a:rPr lang="pt-BR" dirty="0" smtClean="0"/>
              <a:t> ficcional, </a:t>
            </a:r>
            <a:r>
              <a:rPr lang="pt-BR" dirty="0" err="1" smtClean="0"/>
              <a:t>fue</a:t>
            </a:r>
            <a:r>
              <a:rPr lang="pt-BR" dirty="0" smtClean="0"/>
              <a:t> organizado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taller</a:t>
            </a:r>
            <a:r>
              <a:rPr lang="pt-BR" dirty="0" smtClean="0"/>
              <a:t> de </a:t>
            </a:r>
            <a:r>
              <a:rPr lang="pt-BR" dirty="0" err="1" smtClean="0"/>
              <a:t>discusión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2" descr="C:\Users\Maria Eugenia\Pictures\UnA-SUS\DSC0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071834" cy="2303876"/>
          </a:xfrm>
          <a:prstGeom prst="rect">
            <a:avLst/>
          </a:prstGeom>
          <a:noFill/>
        </p:spPr>
      </p:pic>
      <p:pic>
        <p:nvPicPr>
          <p:cNvPr id="5" name="Picture 3" descr="C:\Users\Maria Eugenia\Pictures\UnA-SUS\DSC0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3080372" cy="2310279"/>
          </a:xfrm>
          <a:prstGeom prst="rect">
            <a:avLst/>
          </a:prstGeom>
          <a:noFill/>
        </p:spPr>
      </p:pic>
      <p:pic>
        <p:nvPicPr>
          <p:cNvPr id="6" name="Picture 5" descr="C:\Users\Maria Eugenia\Pictures\UnA-SUS\DSC00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El </a:t>
            </a:r>
            <a:r>
              <a:rPr lang="pt-BR" dirty="0" err="1" smtClean="0"/>
              <a:t>taller</a:t>
            </a:r>
            <a:r>
              <a:rPr lang="pt-BR" dirty="0" smtClean="0"/>
              <a:t> </a:t>
            </a:r>
            <a:r>
              <a:rPr lang="pt-BR" dirty="0" err="1" smtClean="0"/>
              <a:t>fue</a:t>
            </a:r>
            <a:r>
              <a:rPr lang="pt-BR" dirty="0" smtClean="0"/>
              <a:t> </a:t>
            </a:r>
            <a:r>
              <a:rPr lang="pt-BR" dirty="0" err="1" smtClean="0"/>
              <a:t>desarrollado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dos </a:t>
            </a:r>
            <a:r>
              <a:rPr lang="pt-BR" dirty="0" err="1" smtClean="0"/>
              <a:t>días</a:t>
            </a:r>
            <a:r>
              <a:rPr lang="pt-BR" dirty="0" smtClean="0"/>
              <a:t> y </a:t>
            </a:r>
            <a:r>
              <a:rPr lang="pt-BR" dirty="0" err="1" smtClean="0"/>
              <a:t>el</a:t>
            </a:r>
            <a:r>
              <a:rPr lang="pt-BR" dirty="0" smtClean="0"/>
              <a:t> grupo </a:t>
            </a:r>
            <a:r>
              <a:rPr lang="pt-BR" dirty="0" err="1" smtClean="0"/>
              <a:t>trató</a:t>
            </a:r>
            <a:r>
              <a:rPr lang="pt-BR" dirty="0" smtClean="0"/>
              <a:t> de </a:t>
            </a:r>
            <a:r>
              <a:rPr lang="pt-BR" dirty="0" err="1" smtClean="0"/>
              <a:t>darle</a:t>
            </a:r>
            <a:r>
              <a:rPr lang="pt-BR" dirty="0" smtClean="0"/>
              <a:t> </a:t>
            </a:r>
            <a:r>
              <a:rPr lang="pt-BR" dirty="0" err="1" smtClean="0"/>
              <a:t>cuerpo</a:t>
            </a:r>
            <a:r>
              <a:rPr lang="pt-BR" dirty="0" smtClean="0"/>
              <a:t> a una </a:t>
            </a:r>
            <a:r>
              <a:rPr lang="pt-BR" dirty="0" err="1" smtClean="0"/>
              <a:t>ciudad</a:t>
            </a:r>
            <a:r>
              <a:rPr lang="pt-BR" dirty="0" smtClean="0"/>
              <a:t>,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acto</a:t>
            </a:r>
            <a:r>
              <a:rPr lang="pt-BR" dirty="0" smtClean="0"/>
              <a:t> </a:t>
            </a:r>
            <a:r>
              <a:rPr lang="pt-BR" dirty="0" err="1" smtClean="0"/>
              <a:t>nombrada</a:t>
            </a:r>
            <a:r>
              <a:rPr lang="pt-BR" dirty="0" smtClean="0"/>
              <a:t> Santa Fé,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concepción</a:t>
            </a:r>
            <a:r>
              <a:rPr lang="pt-BR" dirty="0" smtClean="0"/>
              <a:t> de </a:t>
            </a:r>
          </a:p>
          <a:p>
            <a:pPr lvl="1"/>
            <a:r>
              <a:rPr lang="pt-BR" dirty="0" smtClean="0"/>
              <a:t>historia</a:t>
            </a:r>
          </a:p>
          <a:p>
            <a:pPr lvl="1"/>
            <a:r>
              <a:rPr lang="pt-BR" dirty="0" smtClean="0"/>
              <a:t>aspectos geográficos</a:t>
            </a:r>
          </a:p>
          <a:p>
            <a:pPr lvl="1"/>
            <a:r>
              <a:rPr lang="pt-BR" dirty="0" smtClean="0"/>
              <a:t>aspectos estadísticos</a:t>
            </a:r>
          </a:p>
          <a:p>
            <a:pPr lvl="1"/>
            <a:r>
              <a:rPr lang="pt-BR" dirty="0" smtClean="0"/>
              <a:t>aspectos de </a:t>
            </a:r>
            <a:r>
              <a:rPr lang="pt-BR" dirty="0" err="1" smtClean="0"/>
              <a:t>desarrollo</a:t>
            </a:r>
            <a:r>
              <a:rPr lang="pt-BR" dirty="0" smtClean="0"/>
              <a:t> social, político y </a:t>
            </a:r>
            <a:r>
              <a:rPr lang="pt-BR" dirty="0" err="1" smtClean="0"/>
              <a:t>económico</a:t>
            </a:r>
            <a:endParaRPr lang="pt-BR" dirty="0" smtClean="0"/>
          </a:p>
          <a:p>
            <a:pPr lvl="1"/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estructura</a:t>
            </a:r>
            <a:r>
              <a:rPr lang="pt-BR" dirty="0" smtClean="0"/>
              <a:t> de </a:t>
            </a:r>
            <a:r>
              <a:rPr lang="pt-BR" dirty="0" err="1" smtClean="0"/>
              <a:t>salud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ciudad</a:t>
            </a:r>
            <a:endParaRPr lang="pt-BR" dirty="0" smtClean="0"/>
          </a:p>
          <a:p>
            <a:r>
              <a:rPr lang="pt-BR" dirty="0" err="1" smtClean="0"/>
              <a:t>Además</a:t>
            </a:r>
            <a:r>
              <a:rPr lang="pt-BR" dirty="0" smtClean="0"/>
              <a:t>, </a:t>
            </a:r>
            <a:r>
              <a:rPr lang="pt-BR" dirty="0" err="1" smtClean="0"/>
              <a:t>trató</a:t>
            </a:r>
            <a:r>
              <a:rPr lang="pt-BR" dirty="0" smtClean="0"/>
              <a:t> </a:t>
            </a:r>
            <a:r>
              <a:rPr lang="pt-BR" dirty="0" err="1" smtClean="0"/>
              <a:t>también</a:t>
            </a:r>
            <a:r>
              <a:rPr lang="pt-BR" dirty="0" smtClean="0"/>
              <a:t> sobre </a:t>
            </a:r>
            <a:r>
              <a:rPr lang="pt-BR" dirty="0" err="1" smtClean="0"/>
              <a:t>la</a:t>
            </a:r>
            <a:r>
              <a:rPr lang="pt-BR" dirty="0" smtClean="0"/>
              <a:t> forma de </a:t>
            </a:r>
            <a:r>
              <a:rPr lang="pt-BR" dirty="0" err="1" smtClean="0"/>
              <a:t>adecuación</a:t>
            </a:r>
            <a:r>
              <a:rPr lang="pt-BR" dirty="0" smtClean="0"/>
              <a:t> de este recurso didático para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Moodle</a:t>
            </a:r>
            <a:r>
              <a:rPr lang="pt-BR" dirty="0" smtClean="0"/>
              <a:t> para, </a:t>
            </a:r>
            <a:r>
              <a:rPr lang="pt-BR" dirty="0" err="1" smtClean="0"/>
              <a:t>entonces</a:t>
            </a:r>
            <a:r>
              <a:rPr lang="pt-BR" dirty="0" smtClean="0"/>
              <a:t>, proceder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creación</a:t>
            </a:r>
            <a:r>
              <a:rPr lang="pt-BR" dirty="0" smtClean="0"/>
              <a:t> y </a:t>
            </a:r>
            <a:r>
              <a:rPr lang="pt-BR" dirty="0" err="1" smtClean="0"/>
              <a:t>confección</a:t>
            </a:r>
            <a:r>
              <a:rPr lang="pt-BR" dirty="0" smtClean="0"/>
              <a:t> de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materiales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Creación de la Ciudad</a:t>
            </a:r>
            <a:endParaRPr kumimoji="0" lang="pt-B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772</Words>
  <Application>Microsoft Office PowerPoint</Application>
  <PresentationFormat>Apresentação na tela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Balcão Envidraçado</vt:lpstr>
      <vt:lpstr>La Literatura como Estrategia de Motivación de Aprendizaje en el Proyecto UNA-SUS</vt:lpstr>
      <vt:lpstr>Rotero</vt:lpstr>
      <vt:lpstr>UNA-SUS</vt:lpstr>
      <vt:lpstr>El Curso de la UNA-SUS en la UFCSPA</vt:lpstr>
      <vt:lpstr>Consideraciones</vt:lpstr>
      <vt:lpstr>Consideraciones</vt:lpstr>
      <vt:lpstr>La Idea</vt:lpstr>
      <vt:lpstr>La Creación de la Ciudad</vt:lpstr>
      <vt:lpstr>Slide 9</vt:lpstr>
      <vt:lpstr>Slide 10</vt:lpstr>
      <vt:lpstr>Santa Fé</vt:lpstr>
      <vt:lpstr>Santa Fé</vt:lpstr>
      <vt:lpstr>Santa Fé</vt:lpstr>
      <vt:lpstr>Santa Fé</vt:lpstr>
      <vt:lpstr>Santa Fé</vt:lpstr>
      <vt:lpstr>Santa Fé</vt:lpstr>
      <vt:lpstr>Santa Fé en el Moodle</vt:lpstr>
      <vt:lpstr>Conclusiones</vt:lpstr>
      <vt:lpstr>Contacto</vt:lpstr>
      <vt:lpstr>    ¡Muchas Gracias!     ¿ Dudas 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Módulos Clínicos de núcleo profissional – Casos Complexos</dc:title>
  <dc:creator>MEugenia</dc:creator>
  <cp:lastModifiedBy>Alessandra</cp:lastModifiedBy>
  <cp:revision>23</cp:revision>
  <dcterms:created xsi:type="dcterms:W3CDTF">2010-12-02T10:40:52Z</dcterms:created>
  <dcterms:modified xsi:type="dcterms:W3CDTF">2011-02-09T15:34:30Z</dcterms:modified>
</cp:coreProperties>
</file>